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33"/>
  </p:notesMasterIdLst>
  <p:handoutMasterIdLst>
    <p:handoutMasterId r:id="rId34"/>
  </p:handoutMasterIdLst>
  <p:sldIdLst>
    <p:sldId id="256" r:id="rId2"/>
    <p:sldId id="454" r:id="rId3"/>
    <p:sldId id="455" r:id="rId4"/>
    <p:sldId id="456" r:id="rId5"/>
    <p:sldId id="457" r:id="rId6"/>
    <p:sldId id="458" r:id="rId7"/>
    <p:sldId id="459" r:id="rId8"/>
    <p:sldId id="460" r:id="rId9"/>
    <p:sldId id="461" r:id="rId10"/>
    <p:sldId id="462" r:id="rId11"/>
    <p:sldId id="463" r:id="rId12"/>
    <p:sldId id="464" r:id="rId13"/>
    <p:sldId id="470" r:id="rId14"/>
    <p:sldId id="465" r:id="rId15"/>
    <p:sldId id="466" r:id="rId16"/>
    <p:sldId id="467" r:id="rId17"/>
    <p:sldId id="468" r:id="rId18"/>
    <p:sldId id="469" r:id="rId19"/>
    <p:sldId id="471" r:id="rId20"/>
    <p:sldId id="472" r:id="rId21"/>
    <p:sldId id="473" r:id="rId22"/>
    <p:sldId id="474" r:id="rId23"/>
    <p:sldId id="475" r:id="rId24"/>
    <p:sldId id="476" r:id="rId25"/>
    <p:sldId id="477" r:id="rId26"/>
    <p:sldId id="478" r:id="rId27"/>
    <p:sldId id="479" r:id="rId28"/>
    <p:sldId id="480" r:id="rId29"/>
    <p:sldId id="481" r:id="rId30"/>
    <p:sldId id="482" r:id="rId31"/>
    <p:sldId id="483" r:id="rId32"/>
  </p:sldIdLst>
  <p:sldSz cx="9144000" cy="6858000" type="screen4x3"/>
  <p:notesSz cx="6794500" cy="9918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4">
          <p15:clr>
            <a:srgbClr val="A4A3A4"/>
          </p15:clr>
        </p15:guide>
        <p15:guide id="2" pos="214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D3BD0A-3F5C-924B-BCA5-E9913D98911D}" v="124" dt="2019-11-30T23:16:23.6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34" autoAdjust="0"/>
    <p:restoredTop sz="94709" autoAdjust="0"/>
  </p:normalViewPr>
  <p:slideViewPr>
    <p:cSldViewPr>
      <p:cViewPr varScale="1">
        <p:scale>
          <a:sx n="153" d="100"/>
          <a:sy n="153" d="100"/>
        </p:scale>
        <p:origin x="1744"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p:scale>
          <a:sx n="100" d="100"/>
          <a:sy n="100" d="100"/>
        </p:scale>
        <p:origin x="-888" y="642"/>
      </p:cViewPr>
      <p:guideLst>
        <p:guide orient="horz" pos="3124"/>
        <p:guide pos="214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n Suo" userId="41c30799-3a2b-4880-86a3-8488be07954a" providerId="ADAL" clId="{32D3BD0A-3F5C-924B-BCA5-E9913D98911D}"/>
    <pc:docChg chg="undo custSel addSld delSld modSld sldOrd">
      <pc:chgData name="Kun Suo" userId="41c30799-3a2b-4880-86a3-8488be07954a" providerId="ADAL" clId="{32D3BD0A-3F5C-924B-BCA5-E9913D98911D}" dt="2019-11-30T23:18:22.572" v="2929" actId="242"/>
      <pc:docMkLst>
        <pc:docMk/>
      </pc:docMkLst>
      <pc:sldChg chg="modSp">
        <pc:chgData name="Kun Suo" userId="41c30799-3a2b-4880-86a3-8488be07954a" providerId="ADAL" clId="{32D3BD0A-3F5C-924B-BCA5-E9913D98911D}" dt="2019-11-30T20:55:20.114" v="20" actId="20577"/>
        <pc:sldMkLst>
          <pc:docMk/>
          <pc:sldMk cId="0" sldId="256"/>
        </pc:sldMkLst>
        <pc:spChg chg="mod">
          <ac:chgData name="Kun Suo" userId="41c30799-3a2b-4880-86a3-8488be07954a" providerId="ADAL" clId="{32D3BD0A-3F5C-924B-BCA5-E9913D98911D}" dt="2019-11-30T20:55:20.114" v="20" actId="20577"/>
          <ac:spMkLst>
            <pc:docMk/>
            <pc:sldMk cId="0" sldId="256"/>
            <ac:spMk id="2" creationId="{00000000-0000-0000-0000-000000000000}"/>
          </ac:spMkLst>
        </pc:spChg>
      </pc:sldChg>
      <pc:sldChg chg="modSp">
        <pc:chgData name="Kun Suo" userId="41c30799-3a2b-4880-86a3-8488be07954a" providerId="ADAL" clId="{32D3BD0A-3F5C-924B-BCA5-E9913D98911D}" dt="2019-11-30T20:57:59.674" v="147" actId="27636"/>
        <pc:sldMkLst>
          <pc:docMk/>
          <pc:sldMk cId="2124369641" sldId="455"/>
        </pc:sldMkLst>
        <pc:spChg chg="mod">
          <ac:chgData name="Kun Suo" userId="41c30799-3a2b-4880-86a3-8488be07954a" providerId="ADAL" clId="{32D3BD0A-3F5C-924B-BCA5-E9913D98911D}" dt="2019-11-30T20:56:28.196" v="31" actId="20577"/>
          <ac:spMkLst>
            <pc:docMk/>
            <pc:sldMk cId="2124369641" sldId="455"/>
            <ac:spMk id="2" creationId="{FFC2855A-DEE2-0D40-A6B6-D55DE7EB2980}"/>
          </ac:spMkLst>
        </pc:spChg>
        <pc:spChg chg="mod">
          <ac:chgData name="Kun Suo" userId="41c30799-3a2b-4880-86a3-8488be07954a" providerId="ADAL" clId="{32D3BD0A-3F5C-924B-BCA5-E9913D98911D}" dt="2019-11-30T20:57:59.674" v="147" actId="27636"/>
          <ac:spMkLst>
            <pc:docMk/>
            <pc:sldMk cId="2124369641" sldId="455"/>
            <ac:spMk id="6" creationId="{84ACBAF7-8B38-FB46-A0A9-659634E70926}"/>
          </ac:spMkLst>
        </pc:spChg>
      </pc:sldChg>
      <pc:sldChg chg="addSp delSp modSp add">
        <pc:chgData name="Kun Suo" userId="41c30799-3a2b-4880-86a3-8488be07954a" providerId="ADAL" clId="{32D3BD0A-3F5C-924B-BCA5-E9913D98911D}" dt="2019-11-30T21:08:18.055" v="225" actId="1076"/>
        <pc:sldMkLst>
          <pc:docMk/>
          <pc:sldMk cId="1950877238" sldId="456"/>
        </pc:sldMkLst>
        <pc:spChg chg="mod">
          <ac:chgData name="Kun Suo" userId="41c30799-3a2b-4880-86a3-8488be07954a" providerId="ADAL" clId="{32D3BD0A-3F5C-924B-BCA5-E9913D98911D}" dt="2019-11-30T20:58:45.125" v="168" actId="20577"/>
          <ac:spMkLst>
            <pc:docMk/>
            <pc:sldMk cId="1950877238" sldId="456"/>
            <ac:spMk id="2" creationId="{3EF85253-39F5-CF44-ABEA-CA592787AFF0}"/>
          </ac:spMkLst>
        </pc:spChg>
        <pc:spChg chg="del">
          <ac:chgData name="Kun Suo" userId="41c30799-3a2b-4880-86a3-8488be07954a" providerId="ADAL" clId="{32D3BD0A-3F5C-924B-BCA5-E9913D98911D}" dt="2019-11-30T21:02:01.098" v="169" actId="478"/>
          <ac:spMkLst>
            <pc:docMk/>
            <pc:sldMk cId="1950877238" sldId="456"/>
            <ac:spMk id="5" creationId="{96EFBC8D-8306-4146-B7D1-C370F98D3EAB}"/>
          </ac:spMkLst>
        </pc:spChg>
        <pc:spChg chg="add mod">
          <ac:chgData name="Kun Suo" userId="41c30799-3a2b-4880-86a3-8488be07954a" providerId="ADAL" clId="{32D3BD0A-3F5C-924B-BCA5-E9913D98911D}" dt="2019-11-30T21:08:18.055" v="225" actId="1076"/>
          <ac:spMkLst>
            <pc:docMk/>
            <pc:sldMk cId="1950877238" sldId="456"/>
            <ac:spMk id="11" creationId="{D5A5AC98-7431-AC4C-A03E-B79FA48A0489}"/>
          </ac:spMkLst>
        </pc:spChg>
        <pc:picChg chg="add del mod">
          <ac:chgData name="Kun Suo" userId="41c30799-3a2b-4880-86a3-8488be07954a" providerId="ADAL" clId="{32D3BD0A-3F5C-924B-BCA5-E9913D98911D}" dt="2019-11-30T21:04:57.736" v="174" actId="478"/>
          <ac:picMkLst>
            <pc:docMk/>
            <pc:sldMk cId="1950877238" sldId="456"/>
            <ac:picMk id="6" creationId="{87E04C72-E6B5-1D44-8ACB-5D3402CBA9C7}"/>
          </ac:picMkLst>
        </pc:picChg>
        <pc:picChg chg="add mod">
          <ac:chgData name="Kun Suo" userId="41c30799-3a2b-4880-86a3-8488be07954a" providerId="ADAL" clId="{32D3BD0A-3F5C-924B-BCA5-E9913D98911D}" dt="2019-11-30T21:06:11.325" v="178" actId="14100"/>
          <ac:picMkLst>
            <pc:docMk/>
            <pc:sldMk cId="1950877238" sldId="456"/>
            <ac:picMk id="7" creationId="{7F85F9C9-5801-714A-9E22-B804AA6DD14B}"/>
          </ac:picMkLst>
        </pc:picChg>
        <pc:picChg chg="add del mod">
          <ac:chgData name="Kun Suo" userId="41c30799-3a2b-4880-86a3-8488be07954a" providerId="ADAL" clId="{32D3BD0A-3F5C-924B-BCA5-E9913D98911D}" dt="2019-11-30T21:07:19.775" v="182" actId="478"/>
          <ac:picMkLst>
            <pc:docMk/>
            <pc:sldMk cId="1950877238" sldId="456"/>
            <ac:picMk id="8" creationId="{45631C3C-6FE0-4444-B3FE-DD9785D2C6C0}"/>
          </ac:picMkLst>
        </pc:picChg>
        <pc:picChg chg="add del">
          <ac:chgData name="Kun Suo" userId="41c30799-3a2b-4880-86a3-8488be07954a" providerId="ADAL" clId="{32D3BD0A-3F5C-924B-BCA5-E9913D98911D}" dt="2019-11-30T21:07:27.272" v="184" actId="478"/>
          <ac:picMkLst>
            <pc:docMk/>
            <pc:sldMk cId="1950877238" sldId="456"/>
            <ac:picMk id="9" creationId="{A32B5DAE-8470-6746-9BB9-1669EA0BF448}"/>
          </ac:picMkLst>
        </pc:picChg>
        <pc:picChg chg="add mod">
          <ac:chgData name="Kun Suo" userId="41c30799-3a2b-4880-86a3-8488be07954a" providerId="ADAL" clId="{32D3BD0A-3F5C-924B-BCA5-E9913D98911D}" dt="2019-11-30T21:07:37.855" v="188" actId="1076"/>
          <ac:picMkLst>
            <pc:docMk/>
            <pc:sldMk cId="1950877238" sldId="456"/>
            <ac:picMk id="10" creationId="{E8FB0789-D1AE-C246-AE41-2AE8EFE7E577}"/>
          </ac:picMkLst>
        </pc:picChg>
      </pc:sldChg>
      <pc:sldChg chg="addSp delSp modSp add">
        <pc:chgData name="Kun Suo" userId="41c30799-3a2b-4880-86a3-8488be07954a" providerId="ADAL" clId="{32D3BD0A-3F5C-924B-BCA5-E9913D98911D}" dt="2019-11-30T21:10:19.778" v="252" actId="114"/>
        <pc:sldMkLst>
          <pc:docMk/>
          <pc:sldMk cId="4271001011" sldId="457"/>
        </pc:sldMkLst>
        <pc:spChg chg="mod">
          <ac:chgData name="Kun Suo" userId="41c30799-3a2b-4880-86a3-8488be07954a" providerId="ADAL" clId="{32D3BD0A-3F5C-924B-BCA5-E9913D98911D}" dt="2019-11-30T21:08:46.705" v="230" actId="27636"/>
          <ac:spMkLst>
            <pc:docMk/>
            <pc:sldMk cId="4271001011" sldId="457"/>
            <ac:spMk id="2" creationId="{D0601EF7-3AB3-A744-81EE-800EEF642C4E}"/>
          </ac:spMkLst>
        </pc:spChg>
        <pc:spChg chg="mod">
          <ac:chgData name="Kun Suo" userId="41c30799-3a2b-4880-86a3-8488be07954a" providerId="ADAL" clId="{32D3BD0A-3F5C-924B-BCA5-E9913D98911D}" dt="2019-11-30T21:10:19.778" v="252" actId="114"/>
          <ac:spMkLst>
            <pc:docMk/>
            <pc:sldMk cId="4271001011" sldId="457"/>
            <ac:spMk id="5" creationId="{82790939-6763-5042-B8DB-2E8B0FEACEAC}"/>
          </ac:spMkLst>
        </pc:spChg>
        <pc:picChg chg="add del mod">
          <ac:chgData name="Kun Suo" userId="41c30799-3a2b-4880-86a3-8488be07954a" providerId="ADAL" clId="{32D3BD0A-3F5C-924B-BCA5-E9913D98911D}" dt="2019-11-30T21:09:47.683" v="241" actId="478"/>
          <ac:picMkLst>
            <pc:docMk/>
            <pc:sldMk cId="4271001011" sldId="457"/>
            <ac:picMk id="6" creationId="{F71D5D89-340E-AB41-9904-2F4B19C5884C}"/>
          </ac:picMkLst>
        </pc:picChg>
        <pc:picChg chg="add mod">
          <ac:chgData name="Kun Suo" userId="41c30799-3a2b-4880-86a3-8488be07954a" providerId="ADAL" clId="{32D3BD0A-3F5C-924B-BCA5-E9913D98911D}" dt="2019-11-30T21:09:59.496" v="246" actId="1076"/>
          <ac:picMkLst>
            <pc:docMk/>
            <pc:sldMk cId="4271001011" sldId="457"/>
            <ac:picMk id="7" creationId="{2989B5BA-A238-DB4F-95A5-8B574BD091E0}"/>
          </ac:picMkLst>
        </pc:picChg>
      </pc:sldChg>
      <pc:sldChg chg="addSp modSp add">
        <pc:chgData name="Kun Suo" userId="41c30799-3a2b-4880-86a3-8488be07954a" providerId="ADAL" clId="{32D3BD0A-3F5C-924B-BCA5-E9913D98911D}" dt="2019-11-30T21:15:19.385" v="403" actId="20577"/>
        <pc:sldMkLst>
          <pc:docMk/>
          <pc:sldMk cId="136742080" sldId="458"/>
        </pc:sldMkLst>
        <pc:spChg chg="mod">
          <ac:chgData name="Kun Suo" userId="41c30799-3a2b-4880-86a3-8488be07954a" providerId="ADAL" clId="{32D3BD0A-3F5C-924B-BCA5-E9913D98911D}" dt="2019-11-30T21:10:43.061" v="283" actId="20577"/>
          <ac:spMkLst>
            <pc:docMk/>
            <pc:sldMk cId="136742080" sldId="458"/>
            <ac:spMk id="2" creationId="{B24885CE-4E74-5C44-8C5A-CA55B31C2923}"/>
          </ac:spMkLst>
        </pc:spChg>
        <pc:spChg chg="mod">
          <ac:chgData name="Kun Suo" userId="41c30799-3a2b-4880-86a3-8488be07954a" providerId="ADAL" clId="{32D3BD0A-3F5C-924B-BCA5-E9913D98911D}" dt="2019-11-30T21:15:19.385" v="403" actId="20577"/>
          <ac:spMkLst>
            <pc:docMk/>
            <pc:sldMk cId="136742080" sldId="458"/>
            <ac:spMk id="5" creationId="{59231DE9-B0FC-324B-A131-FEE4371AE179}"/>
          </ac:spMkLst>
        </pc:spChg>
        <pc:spChg chg="add mod">
          <ac:chgData name="Kun Suo" userId="41c30799-3a2b-4880-86a3-8488be07954a" providerId="ADAL" clId="{32D3BD0A-3F5C-924B-BCA5-E9913D98911D}" dt="2019-11-30T21:14:43.332" v="392" actId="1076"/>
          <ac:spMkLst>
            <pc:docMk/>
            <pc:sldMk cId="136742080" sldId="458"/>
            <ac:spMk id="7" creationId="{A3BCF49A-1449-F64A-961A-061C8DA14C29}"/>
          </ac:spMkLst>
        </pc:spChg>
        <pc:spChg chg="add mod">
          <ac:chgData name="Kun Suo" userId="41c30799-3a2b-4880-86a3-8488be07954a" providerId="ADAL" clId="{32D3BD0A-3F5C-924B-BCA5-E9913D98911D}" dt="2019-11-30T21:12:06.610" v="331" actId="1076"/>
          <ac:spMkLst>
            <pc:docMk/>
            <pc:sldMk cId="136742080" sldId="458"/>
            <ac:spMk id="8" creationId="{8E89091F-ED9F-204C-A073-FA3C521576E5}"/>
          </ac:spMkLst>
        </pc:spChg>
        <pc:picChg chg="add mod">
          <ac:chgData name="Kun Suo" userId="41c30799-3a2b-4880-86a3-8488be07954a" providerId="ADAL" clId="{32D3BD0A-3F5C-924B-BCA5-E9913D98911D}" dt="2019-11-30T21:14:40.500" v="391" actId="1076"/>
          <ac:picMkLst>
            <pc:docMk/>
            <pc:sldMk cId="136742080" sldId="458"/>
            <ac:picMk id="6" creationId="{DA44FE36-CC6E-1547-99E1-FF0F6382188E}"/>
          </ac:picMkLst>
        </pc:picChg>
      </pc:sldChg>
      <pc:sldChg chg="addSp modSp add">
        <pc:chgData name="Kun Suo" userId="41c30799-3a2b-4880-86a3-8488be07954a" providerId="ADAL" clId="{32D3BD0A-3F5C-924B-BCA5-E9913D98911D}" dt="2019-11-30T21:17:52.580" v="607"/>
        <pc:sldMkLst>
          <pc:docMk/>
          <pc:sldMk cId="3051298420" sldId="459"/>
        </pc:sldMkLst>
        <pc:spChg chg="mod">
          <ac:chgData name="Kun Suo" userId="41c30799-3a2b-4880-86a3-8488be07954a" providerId="ADAL" clId="{32D3BD0A-3F5C-924B-BCA5-E9913D98911D}" dt="2019-11-30T21:15:49.825" v="405"/>
          <ac:spMkLst>
            <pc:docMk/>
            <pc:sldMk cId="3051298420" sldId="459"/>
            <ac:spMk id="2" creationId="{5F0ED38F-5162-6346-AB13-45591987F743}"/>
          </ac:spMkLst>
        </pc:spChg>
        <pc:spChg chg="mod">
          <ac:chgData name="Kun Suo" userId="41c30799-3a2b-4880-86a3-8488be07954a" providerId="ADAL" clId="{32D3BD0A-3F5C-924B-BCA5-E9913D98911D}" dt="2019-11-30T21:17:47.326" v="606" actId="14100"/>
          <ac:spMkLst>
            <pc:docMk/>
            <pc:sldMk cId="3051298420" sldId="459"/>
            <ac:spMk id="5" creationId="{8EBD64AA-7A68-9740-85D6-A6070B7D437F}"/>
          </ac:spMkLst>
        </pc:spChg>
        <pc:spChg chg="add">
          <ac:chgData name="Kun Suo" userId="41c30799-3a2b-4880-86a3-8488be07954a" providerId="ADAL" clId="{32D3BD0A-3F5C-924B-BCA5-E9913D98911D}" dt="2019-11-30T21:17:52.580" v="607"/>
          <ac:spMkLst>
            <pc:docMk/>
            <pc:sldMk cId="3051298420" sldId="459"/>
            <ac:spMk id="7" creationId="{6930A0F0-78A2-E44F-B0DA-1E53370C145F}"/>
          </ac:spMkLst>
        </pc:spChg>
        <pc:spChg chg="add">
          <ac:chgData name="Kun Suo" userId="41c30799-3a2b-4880-86a3-8488be07954a" providerId="ADAL" clId="{32D3BD0A-3F5C-924B-BCA5-E9913D98911D}" dt="2019-11-30T21:17:52.580" v="607"/>
          <ac:spMkLst>
            <pc:docMk/>
            <pc:sldMk cId="3051298420" sldId="459"/>
            <ac:spMk id="8" creationId="{F1914AD9-801F-7E43-AF38-DBACD9C38FC8}"/>
          </ac:spMkLst>
        </pc:spChg>
        <pc:picChg chg="add">
          <ac:chgData name="Kun Suo" userId="41c30799-3a2b-4880-86a3-8488be07954a" providerId="ADAL" clId="{32D3BD0A-3F5C-924B-BCA5-E9913D98911D}" dt="2019-11-30T21:17:52.580" v="607"/>
          <ac:picMkLst>
            <pc:docMk/>
            <pc:sldMk cId="3051298420" sldId="459"/>
            <ac:picMk id="6" creationId="{1CB32DAF-6281-4A42-909F-D5AC30547D78}"/>
          </ac:picMkLst>
        </pc:picChg>
      </pc:sldChg>
      <pc:sldChg chg="addSp modSp add">
        <pc:chgData name="Kun Suo" userId="41c30799-3a2b-4880-86a3-8488be07954a" providerId="ADAL" clId="{32D3BD0A-3F5C-924B-BCA5-E9913D98911D}" dt="2019-11-30T21:21:23.345" v="670" actId="14100"/>
        <pc:sldMkLst>
          <pc:docMk/>
          <pc:sldMk cId="1684319755" sldId="460"/>
        </pc:sldMkLst>
        <pc:spChg chg="mod">
          <ac:chgData name="Kun Suo" userId="41c30799-3a2b-4880-86a3-8488be07954a" providerId="ADAL" clId="{32D3BD0A-3F5C-924B-BCA5-E9913D98911D}" dt="2019-11-30T21:18:28.646" v="646" actId="20577"/>
          <ac:spMkLst>
            <pc:docMk/>
            <pc:sldMk cId="1684319755" sldId="460"/>
            <ac:spMk id="2" creationId="{730EA8CA-DFA9-C84C-B583-507A7C55D117}"/>
          </ac:spMkLst>
        </pc:spChg>
        <pc:spChg chg="mod">
          <ac:chgData name="Kun Suo" userId="41c30799-3a2b-4880-86a3-8488be07954a" providerId="ADAL" clId="{32D3BD0A-3F5C-924B-BCA5-E9913D98911D}" dt="2019-11-30T21:21:23.345" v="670" actId="14100"/>
          <ac:spMkLst>
            <pc:docMk/>
            <pc:sldMk cId="1684319755" sldId="460"/>
            <ac:spMk id="5" creationId="{1CE60A25-1E07-0748-9E0F-9CEA05A50D15}"/>
          </ac:spMkLst>
        </pc:spChg>
        <pc:picChg chg="add mod">
          <ac:chgData name="Kun Suo" userId="41c30799-3a2b-4880-86a3-8488be07954a" providerId="ADAL" clId="{32D3BD0A-3F5C-924B-BCA5-E9913D98911D}" dt="2019-11-30T21:20:23.016" v="660" actId="1076"/>
          <ac:picMkLst>
            <pc:docMk/>
            <pc:sldMk cId="1684319755" sldId="460"/>
            <ac:picMk id="6" creationId="{1DFA3B65-3EE3-7944-BEAD-142AD3E08B7B}"/>
          </ac:picMkLst>
        </pc:picChg>
      </pc:sldChg>
      <pc:sldChg chg="addSp modSp add">
        <pc:chgData name="Kun Suo" userId="41c30799-3a2b-4880-86a3-8488be07954a" providerId="ADAL" clId="{32D3BD0A-3F5C-924B-BCA5-E9913D98911D}" dt="2019-11-30T21:25:47.486" v="961" actId="27636"/>
        <pc:sldMkLst>
          <pc:docMk/>
          <pc:sldMk cId="1497267357" sldId="461"/>
        </pc:sldMkLst>
        <pc:spChg chg="mod">
          <ac:chgData name="Kun Suo" userId="41c30799-3a2b-4880-86a3-8488be07954a" providerId="ADAL" clId="{32D3BD0A-3F5C-924B-BCA5-E9913D98911D}" dt="2019-11-30T21:25:47.486" v="961" actId="27636"/>
          <ac:spMkLst>
            <pc:docMk/>
            <pc:sldMk cId="1497267357" sldId="461"/>
            <ac:spMk id="5" creationId="{1CE60A25-1E07-0748-9E0F-9CEA05A50D15}"/>
          </ac:spMkLst>
        </pc:spChg>
        <pc:spChg chg="add mod">
          <ac:chgData name="Kun Suo" userId="41c30799-3a2b-4880-86a3-8488be07954a" providerId="ADAL" clId="{32D3BD0A-3F5C-924B-BCA5-E9913D98911D}" dt="2019-11-30T21:22:40.051" v="730" actId="14100"/>
          <ac:spMkLst>
            <pc:docMk/>
            <pc:sldMk cId="1497267357" sldId="461"/>
            <ac:spMk id="7" creationId="{E4438D00-DE14-2C4A-A0AE-CBD3D5EB0CCC}"/>
          </ac:spMkLst>
        </pc:spChg>
      </pc:sldChg>
      <pc:sldChg chg="modSp add">
        <pc:chgData name="Kun Suo" userId="41c30799-3a2b-4880-86a3-8488be07954a" providerId="ADAL" clId="{32D3BD0A-3F5C-924B-BCA5-E9913D98911D}" dt="2019-11-30T21:28:02.110" v="1152" actId="14100"/>
        <pc:sldMkLst>
          <pc:docMk/>
          <pc:sldMk cId="213155248" sldId="462"/>
        </pc:sldMkLst>
        <pc:spChg chg="mod">
          <ac:chgData name="Kun Suo" userId="41c30799-3a2b-4880-86a3-8488be07954a" providerId="ADAL" clId="{32D3BD0A-3F5C-924B-BCA5-E9913D98911D}" dt="2019-11-30T21:27:50.132" v="1148" actId="14100"/>
          <ac:spMkLst>
            <pc:docMk/>
            <pc:sldMk cId="213155248" sldId="462"/>
            <ac:spMk id="5" creationId="{1CE60A25-1E07-0748-9E0F-9CEA05A50D15}"/>
          </ac:spMkLst>
        </pc:spChg>
        <pc:spChg chg="mod">
          <ac:chgData name="Kun Suo" userId="41c30799-3a2b-4880-86a3-8488be07954a" providerId="ADAL" clId="{32D3BD0A-3F5C-924B-BCA5-E9913D98911D}" dt="2019-11-30T21:28:02.110" v="1152" actId="14100"/>
          <ac:spMkLst>
            <pc:docMk/>
            <pc:sldMk cId="213155248" sldId="462"/>
            <ac:spMk id="7" creationId="{E4438D00-DE14-2C4A-A0AE-CBD3D5EB0CCC}"/>
          </ac:spMkLst>
        </pc:spChg>
        <pc:picChg chg="mod">
          <ac:chgData name="Kun Suo" userId="41c30799-3a2b-4880-86a3-8488be07954a" providerId="ADAL" clId="{32D3BD0A-3F5C-924B-BCA5-E9913D98911D}" dt="2019-11-30T21:27:59.724" v="1151" actId="1076"/>
          <ac:picMkLst>
            <pc:docMk/>
            <pc:sldMk cId="213155248" sldId="462"/>
            <ac:picMk id="6" creationId="{1DFA3B65-3EE3-7944-BEAD-142AD3E08B7B}"/>
          </ac:picMkLst>
        </pc:picChg>
      </pc:sldChg>
      <pc:sldChg chg="delSp modSp add">
        <pc:chgData name="Kun Suo" userId="41c30799-3a2b-4880-86a3-8488be07954a" providerId="ADAL" clId="{32D3BD0A-3F5C-924B-BCA5-E9913D98911D}" dt="2019-11-30T21:31:44.183" v="1292" actId="20577"/>
        <pc:sldMkLst>
          <pc:docMk/>
          <pc:sldMk cId="2624692078" sldId="463"/>
        </pc:sldMkLst>
        <pc:spChg chg="mod">
          <ac:chgData name="Kun Suo" userId="41c30799-3a2b-4880-86a3-8488be07954a" providerId="ADAL" clId="{32D3BD0A-3F5C-924B-BCA5-E9913D98911D}" dt="2019-11-30T21:31:44.183" v="1292" actId="20577"/>
          <ac:spMkLst>
            <pc:docMk/>
            <pc:sldMk cId="2624692078" sldId="463"/>
            <ac:spMk id="5" creationId="{1CE60A25-1E07-0748-9E0F-9CEA05A50D15}"/>
          </ac:spMkLst>
        </pc:spChg>
        <pc:spChg chg="del">
          <ac:chgData name="Kun Suo" userId="41c30799-3a2b-4880-86a3-8488be07954a" providerId="ADAL" clId="{32D3BD0A-3F5C-924B-BCA5-E9913D98911D}" dt="2019-11-30T21:28:41.152" v="1154" actId="478"/>
          <ac:spMkLst>
            <pc:docMk/>
            <pc:sldMk cId="2624692078" sldId="463"/>
            <ac:spMk id="7" creationId="{E4438D00-DE14-2C4A-A0AE-CBD3D5EB0CCC}"/>
          </ac:spMkLst>
        </pc:spChg>
      </pc:sldChg>
      <pc:sldChg chg="modSp add">
        <pc:chgData name="Kun Suo" userId="41c30799-3a2b-4880-86a3-8488be07954a" providerId="ADAL" clId="{32D3BD0A-3F5C-924B-BCA5-E9913D98911D}" dt="2019-11-30T21:33:26.376" v="1336" actId="20577"/>
        <pc:sldMkLst>
          <pc:docMk/>
          <pc:sldMk cId="3647679644" sldId="464"/>
        </pc:sldMkLst>
        <pc:spChg chg="mod">
          <ac:chgData name="Kun Suo" userId="41c30799-3a2b-4880-86a3-8488be07954a" providerId="ADAL" clId="{32D3BD0A-3F5C-924B-BCA5-E9913D98911D}" dt="2019-11-30T21:33:26.376" v="1336" actId="20577"/>
          <ac:spMkLst>
            <pc:docMk/>
            <pc:sldMk cId="3647679644" sldId="464"/>
            <ac:spMk id="5" creationId="{1CE60A25-1E07-0748-9E0F-9CEA05A50D15}"/>
          </ac:spMkLst>
        </pc:spChg>
      </pc:sldChg>
      <pc:sldChg chg="addSp delSp modSp add">
        <pc:chgData name="Kun Suo" userId="41c30799-3a2b-4880-86a3-8488be07954a" providerId="ADAL" clId="{32D3BD0A-3F5C-924B-BCA5-E9913D98911D}" dt="2019-11-30T21:38:01.006" v="1405" actId="1076"/>
        <pc:sldMkLst>
          <pc:docMk/>
          <pc:sldMk cId="2373297405" sldId="465"/>
        </pc:sldMkLst>
        <pc:spChg chg="mod">
          <ac:chgData name="Kun Suo" userId="41c30799-3a2b-4880-86a3-8488be07954a" providerId="ADAL" clId="{32D3BD0A-3F5C-924B-BCA5-E9913D98911D}" dt="2019-11-30T21:33:58.221" v="1359" actId="20577"/>
          <ac:spMkLst>
            <pc:docMk/>
            <pc:sldMk cId="2373297405" sldId="465"/>
            <ac:spMk id="2" creationId="{730EA8CA-DFA9-C84C-B583-507A7C55D117}"/>
          </ac:spMkLst>
        </pc:spChg>
        <pc:spChg chg="mod">
          <ac:chgData name="Kun Suo" userId="41c30799-3a2b-4880-86a3-8488be07954a" providerId="ADAL" clId="{32D3BD0A-3F5C-924B-BCA5-E9913D98911D}" dt="2019-11-30T21:37:57.693" v="1404" actId="27636"/>
          <ac:spMkLst>
            <pc:docMk/>
            <pc:sldMk cId="2373297405" sldId="465"/>
            <ac:spMk id="5" creationId="{1CE60A25-1E07-0748-9E0F-9CEA05A50D15}"/>
          </ac:spMkLst>
        </pc:spChg>
        <pc:spChg chg="add mod">
          <ac:chgData name="Kun Suo" userId="41c30799-3a2b-4880-86a3-8488be07954a" providerId="ADAL" clId="{32D3BD0A-3F5C-924B-BCA5-E9913D98911D}" dt="2019-11-30T21:36:30.963" v="1371" actId="1076"/>
          <ac:spMkLst>
            <pc:docMk/>
            <pc:sldMk cId="2373297405" sldId="465"/>
            <ac:spMk id="9" creationId="{13A93052-BB74-8947-A373-7FB4F43B87FF}"/>
          </ac:spMkLst>
        </pc:spChg>
        <pc:picChg chg="del">
          <ac:chgData name="Kun Suo" userId="41c30799-3a2b-4880-86a3-8488be07954a" providerId="ADAL" clId="{32D3BD0A-3F5C-924B-BCA5-E9913D98911D}" dt="2019-11-30T21:34:06.185" v="1360" actId="478"/>
          <ac:picMkLst>
            <pc:docMk/>
            <pc:sldMk cId="2373297405" sldId="465"/>
            <ac:picMk id="6" creationId="{1DFA3B65-3EE3-7944-BEAD-142AD3E08B7B}"/>
          </ac:picMkLst>
        </pc:picChg>
        <pc:picChg chg="add mod">
          <ac:chgData name="Kun Suo" userId="41c30799-3a2b-4880-86a3-8488be07954a" providerId="ADAL" clId="{32D3BD0A-3F5C-924B-BCA5-E9913D98911D}" dt="2019-11-30T21:38:01.006" v="1405" actId="1076"/>
          <ac:picMkLst>
            <pc:docMk/>
            <pc:sldMk cId="2373297405" sldId="465"/>
            <ac:picMk id="7" creationId="{1CEEAC48-6077-0148-AFEA-18FC4E9EE0E1}"/>
          </ac:picMkLst>
        </pc:picChg>
        <pc:picChg chg="add mod">
          <ac:chgData name="Kun Suo" userId="41c30799-3a2b-4880-86a3-8488be07954a" providerId="ADAL" clId="{32D3BD0A-3F5C-924B-BCA5-E9913D98911D}" dt="2019-11-30T21:36:28.020" v="1370" actId="1076"/>
          <ac:picMkLst>
            <pc:docMk/>
            <pc:sldMk cId="2373297405" sldId="465"/>
            <ac:picMk id="8" creationId="{DF0043D1-C2A6-0048-90F8-8E4706795B55}"/>
          </ac:picMkLst>
        </pc:picChg>
      </pc:sldChg>
      <pc:sldChg chg="delSp modSp add">
        <pc:chgData name="Kun Suo" userId="41c30799-3a2b-4880-86a3-8488be07954a" providerId="ADAL" clId="{32D3BD0A-3F5C-924B-BCA5-E9913D98911D}" dt="2019-11-30T21:39:08.424" v="1414" actId="478"/>
        <pc:sldMkLst>
          <pc:docMk/>
          <pc:sldMk cId="3921394049" sldId="466"/>
        </pc:sldMkLst>
        <pc:spChg chg="mod">
          <ac:chgData name="Kun Suo" userId="41c30799-3a2b-4880-86a3-8488be07954a" providerId="ADAL" clId="{32D3BD0A-3F5C-924B-BCA5-E9913D98911D}" dt="2019-11-30T21:39:03.847" v="1413" actId="14100"/>
          <ac:spMkLst>
            <pc:docMk/>
            <pc:sldMk cId="3921394049" sldId="466"/>
            <ac:spMk id="5" creationId="{1CE60A25-1E07-0748-9E0F-9CEA05A50D15}"/>
          </ac:spMkLst>
        </pc:spChg>
        <pc:spChg chg="del">
          <ac:chgData name="Kun Suo" userId="41c30799-3a2b-4880-86a3-8488be07954a" providerId="ADAL" clId="{32D3BD0A-3F5C-924B-BCA5-E9913D98911D}" dt="2019-11-30T21:39:08.424" v="1414" actId="478"/>
          <ac:spMkLst>
            <pc:docMk/>
            <pc:sldMk cId="3921394049" sldId="466"/>
            <ac:spMk id="9" creationId="{13A93052-BB74-8947-A373-7FB4F43B87FF}"/>
          </ac:spMkLst>
        </pc:spChg>
        <pc:picChg chg="del">
          <ac:chgData name="Kun Suo" userId="41c30799-3a2b-4880-86a3-8488be07954a" providerId="ADAL" clId="{32D3BD0A-3F5C-924B-BCA5-E9913D98911D}" dt="2019-11-30T21:39:08.424" v="1414" actId="478"/>
          <ac:picMkLst>
            <pc:docMk/>
            <pc:sldMk cId="3921394049" sldId="466"/>
            <ac:picMk id="8" creationId="{DF0043D1-C2A6-0048-90F8-8E4706795B55}"/>
          </ac:picMkLst>
        </pc:picChg>
      </pc:sldChg>
      <pc:sldChg chg="addSp modSp add">
        <pc:chgData name="Kun Suo" userId="41c30799-3a2b-4880-86a3-8488be07954a" providerId="ADAL" clId="{32D3BD0A-3F5C-924B-BCA5-E9913D98911D}" dt="2019-11-30T21:41:23.847" v="1472" actId="14100"/>
        <pc:sldMkLst>
          <pc:docMk/>
          <pc:sldMk cId="1460441653" sldId="467"/>
        </pc:sldMkLst>
        <pc:spChg chg="mod">
          <ac:chgData name="Kun Suo" userId="41c30799-3a2b-4880-86a3-8488be07954a" providerId="ADAL" clId="{32D3BD0A-3F5C-924B-BCA5-E9913D98911D}" dt="2019-11-30T21:40:56.176" v="1466" actId="14100"/>
          <ac:spMkLst>
            <pc:docMk/>
            <pc:sldMk cId="1460441653" sldId="467"/>
            <ac:spMk id="5" creationId="{1CE60A25-1E07-0748-9E0F-9CEA05A50D15}"/>
          </ac:spMkLst>
        </pc:spChg>
        <pc:spChg chg="add mod">
          <ac:chgData name="Kun Suo" userId="41c30799-3a2b-4880-86a3-8488be07954a" providerId="ADAL" clId="{32D3BD0A-3F5C-924B-BCA5-E9913D98911D}" dt="2019-11-30T21:41:23.847" v="1472" actId="14100"/>
          <ac:spMkLst>
            <pc:docMk/>
            <pc:sldMk cId="1460441653" sldId="467"/>
            <ac:spMk id="8" creationId="{095C76E6-22DC-1D48-8EC9-9BF6A7C33D45}"/>
          </ac:spMkLst>
        </pc:spChg>
      </pc:sldChg>
      <pc:sldChg chg="modSp add">
        <pc:chgData name="Kun Suo" userId="41c30799-3a2b-4880-86a3-8488be07954a" providerId="ADAL" clId="{32D3BD0A-3F5C-924B-BCA5-E9913D98911D}" dt="2019-11-30T21:45:39.049" v="1527" actId="403"/>
        <pc:sldMkLst>
          <pc:docMk/>
          <pc:sldMk cId="1778790773" sldId="468"/>
        </pc:sldMkLst>
        <pc:spChg chg="mod">
          <ac:chgData name="Kun Suo" userId="41c30799-3a2b-4880-86a3-8488be07954a" providerId="ADAL" clId="{32D3BD0A-3F5C-924B-BCA5-E9913D98911D}" dt="2019-11-30T21:45:39.049" v="1527" actId="403"/>
          <ac:spMkLst>
            <pc:docMk/>
            <pc:sldMk cId="1778790773" sldId="468"/>
            <ac:spMk id="5" creationId="{1CE60A25-1E07-0748-9E0F-9CEA05A50D15}"/>
          </ac:spMkLst>
        </pc:spChg>
      </pc:sldChg>
      <pc:sldChg chg="modSp add">
        <pc:chgData name="Kun Suo" userId="41c30799-3a2b-4880-86a3-8488be07954a" providerId="ADAL" clId="{32D3BD0A-3F5C-924B-BCA5-E9913D98911D}" dt="2019-11-30T21:47:06.752" v="1560" actId="14100"/>
        <pc:sldMkLst>
          <pc:docMk/>
          <pc:sldMk cId="2043166483" sldId="469"/>
        </pc:sldMkLst>
        <pc:spChg chg="mod">
          <ac:chgData name="Kun Suo" userId="41c30799-3a2b-4880-86a3-8488be07954a" providerId="ADAL" clId="{32D3BD0A-3F5C-924B-BCA5-E9913D98911D}" dt="2019-11-30T21:46:59.037" v="1559" actId="20577"/>
          <ac:spMkLst>
            <pc:docMk/>
            <pc:sldMk cId="2043166483" sldId="469"/>
            <ac:spMk id="5" creationId="{1CE60A25-1E07-0748-9E0F-9CEA05A50D15}"/>
          </ac:spMkLst>
        </pc:spChg>
        <pc:spChg chg="mod">
          <ac:chgData name="Kun Suo" userId="41c30799-3a2b-4880-86a3-8488be07954a" providerId="ADAL" clId="{32D3BD0A-3F5C-924B-BCA5-E9913D98911D}" dt="2019-11-30T21:47:06.752" v="1560" actId="14100"/>
          <ac:spMkLst>
            <pc:docMk/>
            <pc:sldMk cId="2043166483" sldId="469"/>
            <ac:spMk id="8" creationId="{095C76E6-22DC-1D48-8EC9-9BF6A7C33D45}"/>
          </ac:spMkLst>
        </pc:spChg>
      </pc:sldChg>
      <pc:sldChg chg="addSp modSp add">
        <pc:chgData name="Kun Suo" userId="41c30799-3a2b-4880-86a3-8488be07954a" providerId="ADAL" clId="{32D3BD0A-3F5C-924B-BCA5-E9913D98911D}" dt="2019-11-30T21:49:31.007" v="1592" actId="1076"/>
        <pc:sldMkLst>
          <pc:docMk/>
          <pc:sldMk cId="4093509742" sldId="470"/>
        </pc:sldMkLst>
        <pc:spChg chg="mod">
          <ac:chgData name="Kun Suo" userId="41c30799-3a2b-4880-86a3-8488be07954a" providerId="ADAL" clId="{32D3BD0A-3F5C-924B-BCA5-E9913D98911D}" dt="2019-11-30T21:49:06.038" v="1586" actId="20577"/>
          <ac:spMkLst>
            <pc:docMk/>
            <pc:sldMk cId="4093509742" sldId="470"/>
            <ac:spMk id="2" creationId="{30ECBA90-CCF1-B541-8B56-04B73A46FBA3}"/>
          </ac:spMkLst>
        </pc:spChg>
        <pc:spChg chg="mod">
          <ac:chgData name="Kun Suo" userId="41c30799-3a2b-4880-86a3-8488be07954a" providerId="ADAL" clId="{32D3BD0A-3F5C-924B-BCA5-E9913D98911D}" dt="2019-11-30T21:49:21.184" v="1589" actId="14100"/>
          <ac:spMkLst>
            <pc:docMk/>
            <pc:sldMk cId="4093509742" sldId="470"/>
            <ac:spMk id="5" creationId="{CF0CD661-B235-B144-845E-0357DA78370C}"/>
          </ac:spMkLst>
        </pc:spChg>
        <pc:picChg chg="add mod">
          <ac:chgData name="Kun Suo" userId="41c30799-3a2b-4880-86a3-8488be07954a" providerId="ADAL" clId="{32D3BD0A-3F5C-924B-BCA5-E9913D98911D}" dt="2019-11-30T21:49:31.007" v="1592" actId="1076"/>
          <ac:picMkLst>
            <pc:docMk/>
            <pc:sldMk cId="4093509742" sldId="470"/>
            <ac:picMk id="6" creationId="{98CE7A92-BCF7-A448-A319-7CC5584E30F6}"/>
          </ac:picMkLst>
        </pc:picChg>
      </pc:sldChg>
      <pc:sldChg chg="modSp add">
        <pc:chgData name="Kun Suo" userId="41c30799-3a2b-4880-86a3-8488be07954a" providerId="ADAL" clId="{32D3BD0A-3F5C-924B-BCA5-E9913D98911D}" dt="2019-11-30T21:55:16.750" v="1755" actId="27636"/>
        <pc:sldMkLst>
          <pc:docMk/>
          <pc:sldMk cId="832764110" sldId="471"/>
        </pc:sldMkLst>
        <pc:spChg chg="mod">
          <ac:chgData name="Kun Suo" userId="41c30799-3a2b-4880-86a3-8488be07954a" providerId="ADAL" clId="{32D3BD0A-3F5C-924B-BCA5-E9913D98911D}" dt="2019-11-30T21:55:16.750" v="1755" actId="27636"/>
          <ac:spMkLst>
            <pc:docMk/>
            <pc:sldMk cId="832764110" sldId="471"/>
            <ac:spMk id="5" creationId="{1CE60A25-1E07-0748-9E0F-9CEA05A50D15}"/>
          </ac:spMkLst>
        </pc:spChg>
      </pc:sldChg>
      <pc:sldChg chg="modSp add">
        <pc:chgData name="Kun Suo" userId="41c30799-3a2b-4880-86a3-8488be07954a" providerId="ADAL" clId="{32D3BD0A-3F5C-924B-BCA5-E9913D98911D}" dt="2019-11-30T21:56:31.531" v="1780" actId="20577"/>
        <pc:sldMkLst>
          <pc:docMk/>
          <pc:sldMk cId="3409431569" sldId="472"/>
        </pc:sldMkLst>
        <pc:spChg chg="mod">
          <ac:chgData name="Kun Suo" userId="41c30799-3a2b-4880-86a3-8488be07954a" providerId="ADAL" clId="{32D3BD0A-3F5C-924B-BCA5-E9913D98911D}" dt="2019-11-30T21:56:31.531" v="1780" actId="20577"/>
          <ac:spMkLst>
            <pc:docMk/>
            <pc:sldMk cId="3409431569" sldId="472"/>
            <ac:spMk id="5" creationId="{1CE60A25-1E07-0748-9E0F-9CEA05A50D15}"/>
          </ac:spMkLst>
        </pc:spChg>
      </pc:sldChg>
      <pc:sldChg chg="delSp modSp add">
        <pc:chgData name="Kun Suo" userId="41c30799-3a2b-4880-86a3-8488be07954a" providerId="ADAL" clId="{32D3BD0A-3F5C-924B-BCA5-E9913D98911D}" dt="2019-11-30T21:57:42.794" v="1805" actId="20577"/>
        <pc:sldMkLst>
          <pc:docMk/>
          <pc:sldMk cId="2136999267" sldId="473"/>
        </pc:sldMkLst>
        <pc:spChg chg="mod">
          <ac:chgData name="Kun Suo" userId="41c30799-3a2b-4880-86a3-8488be07954a" providerId="ADAL" clId="{32D3BD0A-3F5C-924B-BCA5-E9913D98911D}" dt="2019-11-30T21:57:42.794" v="1805" actId="20577"/>
          <ac:spMkLst>
            <pc:docMk/>
            <pc:sldMk cId="2136999267" sldId="473"/>
            <ac:spMk id="5" creationId="{1CE60A25-1E07-0748-9E0F-9CEA05A50D15}"/>
          </ac:spMkLst>
        </pc:spChg>
        <pc:spChg chg="del">
          <ac:chgData name="Kun Suo" userId="41c30799-3a2b-4880-86a3-8488be07954a" providerId="ADAL" clId="{32D3BD0A-3F5C-924B-BCA5-E9913D98911D}" dt="2019-11-30T21:56:57.360" v="1782" actId="478"/>
          <ac:spMkLst>
            <pc:docMk/>
            <pc:sldMk cId="2136999267" sldId="473"/>
            <ac:spMk id="8" creationId="{095C76E6-22DC-1D48-8EC9-9BF6A7C33D45}"/>
          </ac:spMkLst>
        </pc:spChg>
      </pc:sldChg>
      <pc:sldChg chg="add del">
        <pc:chgData name="Kun Suo" userId="41c30799-3a2b-4880-86a3-8488be07954a" providerId="ADAL" clId="{32D3BD0A-3F5C-924B-BCA5-E9913D98911D}" dt="2019-11-30T21:59:20.634" v="1807"/>
        <pc:sldMkLst>
          <pc:docMk/>
          <pc:sldMk cId="1099017131" sldId="474"/>
        </pc:sldMkLst>
      </pc:sldChg>
      <pc:sldChg chg="addSp delSp modSp add">
        <pc:chgData name="Kun Suo" userId="41c30799-3a2b-4880-86a3-8488be07954a" providerId="ADAL" clId="{32D3BD0A-3F5C-924B-BCA5-E9913D98911D}" dt="2019-11-30T21:59:56.136" v="1819" actId="1076"/>
        <pc:sldMkLst>
          <pc:docMk/>
          <pc:sldMk cId="4020648844" sldId="474"/>
        </pc:sldMkLst>
        <pc:spChg chg="del">
          <ac:chgData name="Kun Suo" userId="41c30799-3a2b-4880-86a3-8488be07954a" providerId="ADAL" clId="{32D3BD0A-3F5C-924B-BCA5-E9913D98911D}" dt="2019-11-30T21:59:28.956" v="1809" actId="478"/>
          <ac:spMkLst>
            <pc:docMk/>
            <pc:sldMk cId="4020648844" sldId="474"/>
            <ac:spMk id="5" creationId="{1CE60A25-1E07-0748-9E0F-9CEA05A50D15}"/>
          </ac:spMkLst>
        </pc:spChg>
        <pc:spChg chg="add del mod">
          <ac:chgData name="Kun Suo" userId="41c30799-3a2b-4880-86a3-8488be07954a" providerId="ADAL" clId="{32D3BD0A-3F5C-924B-BCA5-E9913D98911D}" dt="2019-11-30T21:59:45.729" v="1816" actId="27636"/>
          <ac:spMkLst>
            <pc:docMk/>
            <pc:sldMk cId="4020648844" sldId="474"/>
            <ac:spMk id="8" creationId="{CB2CF756-4EDD-9744-8965-73E15652578B}"/>
          </ac:spMkLst>
        </pc:spChg>
        <pc:picChg chg="del">
          <ac:chgData name="Kun Suo" userId="41c30799-3a2b-4880-86a3-8488be07954a" providerId="ADAL" clId="{32D3BD0A-3F5C-924B-BCA5-E9913D98911D}" dt="2019-11-30T21:59:34.685" v="1812" actId="478"/>
          <ac:picMkLst>
            <pc:docMk/>
            <pc:sldMk cId="4020648844" sldId="474"/>
            <ac:picMk id="7" creationId="{1CEEAC48-6077-0148-AFEA-18FC4E9EE0E1}"/>
          </ac:picMkLst>
        </pc:picChg>
        <pc:picChg chg="add mod">
          <ac:chgData name="Kun Suo" userId="41c30799-3a2b-4880-86a3-8488be07954a" providerId="ADAL" clId="{32D3BD0A-3F5C-924B-BCA5-E9913D98911D}" dt="2019-11-30T21:59:56.136" v="1819" actId="1076"/>
          <ac:picMkLst>
            <pc:docMk/>
            <pc:sldMk cId="4020648844" sldId="474"/>
            <ac:picMk id="9" creationId="{79F32020-9FB7-364D-AD94-90BE6A903D50}"/>
          </ac:picMkLst>
        </pc:picChg>
      </pc:sldChg>
      <pc:sldChg chg="addSp delSp modSp add ord">
        <pc:chgData name="Kun Suo" userId="41c30799-3a2b-4880-86a3-8488be07954a" providerId="ADAL" clId="{32D3BD0A-3F5C-924B-BCA5-E9913D98911D}" dt="2019-11-30T22:02:45.673" v="1890" actId="404"/>
        <pc:sldMkLst>
          <pc:docMk/>
          <pc:sldMk cId="1022504275" sldId="475"/>
        </pc:sldMkLst>
        <pc:spChg chg="mod">
          <ac:chgData name="Kun Suo" userId="41c30799-3a2b-4880-86a3-8488be07954a" providerId="ADAL" clId="{32D3BD0A-3F5C-924B-BCA5-E9913D98911D}" dt="2019-11-30T22:00:16.418" v="1827" actId="20577"/>
          <ac:spMkLst>
            <pc:docMk/>
            <pc:sldMk cId="1022504275" sldId="475"/>
            <ac:spMk id="2" creationId="{730EA8CA-DFA9-C84C-B583-507A7C55D117}"/>
          </ac:spMkLst>
        </pc:spChg>
        <pc:spChg chg="mod">
          <ac:chgData name="Kun Suo" userId="41c30799-3a2b-4880-86a3-8488be07954a" providerId="ADAL" clId="{32D3BD0A-3F5C-924B-BCA5-E9913D98911D}" dt="2019-11-30T22:02:45.673" v="1890" actId="404"/>
          <ac:spMkLst>
            <pc:docMk/>
            <pc:sldMk cId="1022504275" sldId="475"/>
            <ac:spMk id="5" creationId="{1CE60A25-1E07-0748-9E0F-9CEA05A50D15}"/>
          </ac:spMkLst>
        </pc:spChg>
        <pc:spChg chg="add mod">
          <ac:chgData name="Kun Suo" userId="41c30799-3a2b-4880-86a3-8488be07954a" providerId="ADAL" clId="{32D3BD0A-3F5C-924B-BCA5-E9913D98911D}" dt="2019-11-30T22:01:01.210" v="1838" actId="1076"/>
          <ac:spMkLst>
            <pc:docMk/>
            <pc:sldMk cId="1022504275" sldId="475"/>
            <ac:spMk id="9" creationId="{1C7DA66B-5B08-DC44-AFEA-7AF7D49C2877}"/>
          </ac:spMkLst>
        </pc:spChg>
        <pc:picChg chg="add del mod">
          <ac:chgData name="Kun Suo" userId="41c30799-3a2b-4880-86a3-8488be07954a" providerId="ADAL" clId="{32D3BD0A-3F5C-924B-BCA5-E9913D98911D}" dt="2019-11-30T22:00:38.278" v="1830" actId="478"/>
          <ac:picMkLst>
            <pc:docMk/>
            <pc:sldMk cId="1022504275" sldId="475"/>
            <ac:picMk id="6" creationId="{E8EF635B-EB5C-2548-94F9-A9A2996E06F7}"/>
          </ac:picMkLst>
        </pc:picChg>
        <pc:picChg chg="del mod">
          <ac:chgData name="Kun Suo" userId="41c30799-3a2b-4880-86a3-8488be07954a" providerId="ADAL" clId="{32D3BD0A-3F5C-924B-BCA5-E9913D98911D}" dt="2019-11-30T22:00:58.110" v="1837" actId="478"/>
          <ac:picMkLst>
            <pc:docMk/>
            <pc:sldMk cId="1022504275" sldId="475"/>
            <ac:picMk id="7" creationId="{1CEEAC48-6077-0148-AFEA-18FC4E9EE0E1}"/>
          </ac:picMkLst>
        </pc:picChg>
        <pc:picChg chg="add mod">
          <ac:chgData name="Kun Suo" userId="41c30799-3a2b-4880-86a3-8488be07954a" providerId="ADAL" clId="{32D3BD0A-3F5C-924B-BCA5-E9913D98911D}" dt="2019-11-30T22:00:49.050" v="1834" actId="1076"/>
          <ac:picMkLst>
            <pc:docMk/>
            <pc:sldMk cId="1022504275" sldId="475"/>
            <ac:picMk id="8" creationId="{2FD4484F-7C2F-734F-BDA9-C2E3987C2753}"/>
          </ac:picMkLst>
        </pc:picChg>
        <pc:picChg chg="add mod">
          <ac:chgData name="Kun Suo" userId="41c30799-3a2b-4880-86a3-8488be07954a" providerId="ADAL" clId="{32D3BD0A-3F5C-924B-BCA5-E9913D98911D}" dt="2019-11-30T22:02:38.693" v="1888" actId="1076"/>
          <ac:picMkLst>
            <pc:docMk/>
            <pc:sldMk cId="1022504275" sldId="475"/>
            <ac:picMk id="10" creationId="{C1D25922-0E1E-1148-8012-F0B2808F4F17}"/>
          </ac:picMkLst>
        </pc:picChg>
      </pc:sldChg>
      <pc:sldChg chg="addSp delSp modSp add">
        <pc:chgData name="Kun Suo" userId="41c30799-3a2b-4880-86a3-8488be07954a" providerId="ADAL" clId="{32D3BD0A-3F5C-924B-BCA5-E9913D98911D}" dt="2019-11-30T22:07:22.505" v="1982" actId="14100"/>
        <pc:sldMkLst>
          <pc:docMk/>
          <pc:sldMk cId="2708571291" sldId="476"/>
        </pc:sldMkLst>
        <pc:spChg chg="mod">
          <ac:chgData name="Kun Suo" userId="41c30799-3a2b-4880-86a3-8488be07954a" providerId="ADAL" clId="{32D3BD0A-3F5C-924B-BCA5-E9913D98911D}" dt="2019-11-30T22:05:57.927" v="1961" actId="14100"/>
          <ac:spMkLst>
            <pc:docMk/>
            <pc:sldMk cId="2708571291" sldId="476"/>
            <ac:spMk id="5" creationId="{1CE60A25-1E07-0748-9E0F-9CEA05A50D15}"/>
          </ac:spMkLst>
        </pc:spChg>
        <pc:spChg chg="del">
          <ac:chgData name="Kun Suo" userId="41c30799-3a2b-4880-86a3-8488be07954a" providerId="ADAL" clId="{32D3BD0A-3F5C-924B-BCA5-E9913D98911D}" dt="2019-11-30T22:03:43.380" v="1929" actId="478"/>
          <ac:spMkLst>
            <pc:docMk/>
            <pc:sldMk cId="2708571291" sldId="476"/>
            <ac:spMk id="9" creationId="{1C7DA66B-5B08-DC44-AFEA-7AF7D49C2877}"/>
          </ac:spMkLst>
        </pc:spChg>
        <pc:spChg chg="add mod">
          <ac:chgData name="Kun Suo" userId="41c30799-3a2b-4880-86a3-8488be07954a" providerId="ADAL" clId="{32D3BD0A-3F5C-924B-BCA5-E9913D98911D}" dt="2019-11-30T22:07:22.505" v="1982" actId="14100"/>
          <ac:spMkLst>
            <pc:docMk/>
            <pc:sldMk cId="2708571291" sldId="476"/>
            <ac:spMk id="12" creationId="{4A790CCE-E632-3C45-B8AE-5D011ED9AAAA}"/>
          </ac:spMkLst>
        </pc:spChg>
        <pc:spChg chg="add mod">
          <ac:chgData name="Kun Suo" userId="41c30799-3a2b-4880-86a3-8488be07954a" providerId="ADAL" clId="{32D3BD0A-3F5C-924B-BCA5-E9913D98911D}" dt="2019-11-30T22:06:23.910" v="1969" actId="14100"/>
          <ac:spMkLst>
            <pc:docMk/>
            <pc:sldMk cId="2708571291" sldId="476"/>
            <ac:spMk id="13" creationId="{1E7B2B21-12B1-CD45-A384-790D11D1F2F6}"/>
          </ac:spMkLst>
        </pc:spChg>
        <pc:picChg chg="add mod">
          <ac:chgData name="Kun Suo" userId="41c30799-3a2b-4880-86a3-8488be07954a" providerId="ADAL" clId="{32D3BD0A-3F5C-924B-BCA5-E9913D98911D}" dt="2019-11-30T22:07:20.616" v="1981" actId="1076"/>
          <ac:picMkLst>
            <pc:docMk/>
            <pc:sldMk cId="2708571291" sldId="476"/>
            <ac:picMk id="6" creationId="{167E0DAA-FAC6-FC49-BE88-20449E591DC3}"/>
          </ac:picMkLst>
        </pc:picChg>
        <pc:picChg chg="del">
          <ac:chgData name="Kun Suo" userId="41c30799-3a2b-4880-86a3-8488be07954a" providerId="ADAL" clId="{32D3BD0A-3F5C-924B-BCA5-E9913D98911D}" dt="2019-11-30T22:03:42.045" v="1928" actId="478"/>
          <ac:picMkLst>
            <pc:docMk/>
            <pc:sldMk cId="2708571291" sldId="476"/>
            <ac:picMk id="8" creationId="{2FD4484F-7C2F-734F-BDA9-C2E3987C2753}"/>
          </ac:picMkLst>
        </pc:picChg>
        <pc:picChg chg="mod">
          <ac:chgData name="Kun Suo" userId="41c30799-3a2b-4880-86a3-8488be07954a" providerId="ADAL" clId="{32D3BD0A-3F5C-924B-BCA5-E9913D98911D}" dt="2019-11-30T22:03:45.046" v="1930" actId="1076"/>
          <ac:picMkLst>
            <pc:docMk/>
            <pc:sldMk cId="2708571291" sldId="476"/>
            <ac:picMk id="10" creationId="{C1D25922-0E1E-1148-8012-F0B2808F4F17}"/>
          </ac:picMkLst>
        </pc:picChg>
        <pc:picChg chg="add mod">
          <ac:chgData name="Kun Suo" userId="41c30799-3a2b-4880-86a3-8488be07954a" providerId="ADAL" clId="{32D3BD0A-3F5C-924B-BCA5-E9913D98911D}" dt="2019-11-30T22:03:58.462" v="1934" actId="1076"/>
          <ac:picMkLst>
            <pc:docMk/>
            <pc:sldMk cId="2708571291" sldId="476"/>
            <ac:picMk id="11" creationId="{BE862C45-4D62-0849-9F21-DB83E0AF197C}"/>
          </ac:picMkLst>
        </pc:picChg>
        <pc:picChg chg="add mod">
          <ac:chgData name="Kun Suo" userId="41c30799-3a2b-4880-86a3-8488be07954a" providerId="ADAL" clId="{32D3BD0A-3F5C-924B-BCA5-E9913D98911D}" dt="2019-11-30T22:06:56.865" v="1976" actId="1076"/>
          <ac:picMkLst>
            <pc:docMk/>
            <pc:sldMk cId="2708571291" sldId="476"/>
            <ac:picMk id="14" creationId="{B81145C8-593F-2D4E-BA2F-2E60EE997F8B}"/>
          </ac:picMkLst>
        </pc:picChg>
        <pc:cxnChg chg="add mod">
          <ac:chgData name="Kun Suo" userId="41c30799-3a2b-4880-86a3-8488be07954a" providerId="ADAL" clId="{32D3BD0A-3F5C-924B-BCA5-E9913D98911D}" dt="2019-11-30T22:07:16.121" v="1980" actId="1582"/>
          <ac:cxnSpMkLst>
            <pc:docMk/>
            <pc:sldMk cId="2708571291" sldId="476"/>
            <ac:cxnSpMk id="15" creationId="{E780BBEF-2452-A64A-B637-CCF45B1616FA}"/>
          </ac:cxnSpMkLst>
        </pc:cxnChg>
      </pc:sldChg>
      <pc:sldChg chg="delSp modSp add ord">
        <pc:chgData name="Kun Suo" userId="41c30799-3a2b-4880-86a3-8488be07954a" providerId="ADAL" clId="{32D3BD0A-3F5C-924B-BCA5-E9913D98911D}" dt="2019-11-30T23:00:05.758" v="1994" actId="27636"/>
        <pc:sldMkLst>
          <pc:docMk/>
          <pc:sldMk cId="3363825453" sldId="477"/>
        </pc:sldMkLst>
        <pc:spChg chg="mod">
          <ac:chgData name="Kun Suo" userId="41c30799-3a2b-4880-86a3-8488be07954a" providerId="ADAL" clId="{32D3BD0A-3F5C-924B-BCA5-E9913D98911D}" dt="2019-11-30T23:00:05.758" v="1994" actId="27636"/>
          <ac:spMkLst>
            <pc:docMk/>
            <pc:sldMk cId="3363825453" sldId="477"/>
            <ac:spMk id="5" creationId="{1CE60A25-1E07-0748-9E0F-9CEA05A50D15}"/>
          </ac:spMkLst>
        </pc:spChg>
        <pc:spChg chg="del">
          <ac:chgData name="Kun Suo" userId="41c30799-3a2b-4880-86a3-8488be07954a" providerId="ADAL" clId="{32D3BD0A-3F5C-924B-BCA5-E9913D98911D}" dt="2019-11-30T22:07:50.847" v="1986" actId="478"/>
          <ac:spMkLst>
            <pc:docMk/>
            <pc:sldMk cId="3363825453" sldId="477"/>
            <ac:spMk id="9" creationId="{1C7DA66B-5B08-DC44-AFEA-7AF7D49C2877}"/>
          </ac:spMkLst>
        </pc:spChg>
        <pc:picChg chg="del">
          <ac:chgData name="Kun Suo" userId="41c30799-3a2b-4880-86a3-8488be07954a" providerId="ADAL" clId="{32D3BD0A-3F5C-924B-BCA5-E9913D98911D}" dt="2019-11-30T22:07:49.619" v="1985" actId="478"/>
          <ac:picMkLst>
            <pc:docMk/>
            <pc:sldMk cId="3363825453" sldId="477"/>
            <ac:picMk id="8" creationId="{2FD4484F-7C2F-734F-BDA9-C2E3987C2753}"/>
          </ac:picMkLst>
        </pc:picChg>
        <pc:picChg chg="mod">
          <ac:chgData name="Kun Suo" userId="41c30799-3a2b-4880-86a3-8488be07954a" providerId="ADAL" clId="{32D3BD0A-3F5C-924B-BCA5-E9913D98911D}" dt="2019-11-30T22:07:52.937" v="1987" actId="1076"/>
          <ac:picMkLst>
            <pc:docMk/>
            <pc:sldMk cId="3363825453" sldId="477"/>
            <ac:picMk id="10" creationId="{C1D25922-0E1E-1148-8012-F0B2808F4F17}"/>
          </ac:picMkLst>
        </pc:picChg>
      </pc:sldChg>
      <pc:sldChg chg="addSp modSp add">
        <pc:chgData name="Kun Suo" userId="41c30799-3a2b-4880-86a3-8488be07954a" providerId="ADAL" clId="{32D3BD0A-3F5C-924B-BCA5-E9913D98911D}" dt="2019-11-30T23:02:39.718" v="2043" actId="14100"/>
        <pc:sldMkLst>
          <pc:docMk/>
          <pc:sldMk cId="357054893" sldId="478"/>
        </pc:sldMkLst>
        <pc:spChg chg="mod">
          <ac:chgData name="Kun Suo" userId="41c30799-3a2b-4880-86a3-8488be07954a" providerId="ADAL" clId="{32D3BD0A-3F5C-924B-BCA5-E9913D98911D}" dt="2019-11-30T23:02:27.163" v="2040" actId="20577"/>
          <ac:spMkLst>
            <pc:docMk/>
            <pc:sldMk cId="357054893" sldId="478"/>
            <ac:spMk id="5" creationId="{1CE60A25-1E07-0748-9E0F-9CEA05A50D15}"/>
          </ac:spMkLst>
        </pc:spChg>
        <pc:spChg chg="add mod">
          <ac:chgData name="Kun Suo" userId="41c30799-3a2b-4880-86a3-8488be07954a" providerId="ADAL" clId="{32D3BD0A-3F5C-924B-BCA5-E9913D98911D}" dt="2019-11-30T23:02:39.718" v="2043" actId="14100"/>
          <ac:spMkLst>
            <pc:docMk/>
            <pc:sldMk cId="357054893" sldId="478"/>
            <ac:spMk id="7" creationId="{67F7E33E-B5EB-D045-9865-EA2FB97AC39B}"/>
          </ac:spMkLst>
        </pc:spChg>
      </pc:sldChg>
      <pc:sldChg chg="addSp modSp add">
        <pc:chgData name="Kun Suo" userId="41c30799-3a2b-4880-86a3-8488be07954a" providerId="ADAL" clId="{32D3BD0A-3F5C-924B-BCA5-E9913D98911D}" dt="2019-11-30T23:03:26.109" v="2070" actId="20577"/>
        <pc:sldMkLst>
          <pc:docMk/>
          <pc:sldMk cId="1657875310" sldId="479"/>
        </pc:sldMkLst>
        <pc:spChg chg="mod">
          <ac:chgData name="Kun Suo" userId="41c30799-3a2b-4880-86a3-8488be07954a" providerId="ADAL" clId="{32D3BD0A-3F5C-924B-BCA5-E9913D98911D}" dt="2019-11-30T23:03:26.109" v="2070" actId="20577"/>
          <ac:spMkLst>
            <pc:docMk/>
            <pc:sldMk cId="1657875310" sldId="479"/>
            <ac:spMk id="5" creationId="{1CE60A25-1E07-0748-9E0F-9CEA05A50D15}"/>
          </ac:spMkLst>
        </pc:spChg>
        <pc:spChg chg="add mod">
          <ac:chgData name="Kun Suo" userId="41c30799-3a2b-4880-86a3-8488be07954a" providerId="ADAL" clId="{32D3BD0A-3F5C-924B-BCA5-E9913D98911D}" dt="2019-11-30T23:02:56.567" v="2049" actId="14100"/>
          <ac:spMkLst>
            <pc:docMk/>
            <pc:sldMk cId="1657875310" sldId="479"/>
            <ac:spMk id="7" creationId="{CC16EA00-7DCF-E74F-89B8-343F0490A684}"/>
          </ac:spMkLst>
        </pc:spChg>
        <pc:picChg chg="mod">
          <ac:chgData name="Kun Suo" userId="41c30799-3a2b-4880-86a3-8488be07954a" providerId="ADAL" clId="{32D3BD0A-3F5C-924B-BCA5-E9913D98911D}" dt="2019-11-30T23:02:46.808" v="2046" actId="1076"/>
          <ac:picMkLst>
            <pc:docMk/>
            <pc:sldMk cId="1657875310" sldId="479"/>
            <ac:picMk id="10" creationId="{C1D25922-0E1E-1148-8012-F0B2808F4F17}"/>
          </ac:picMkLst>
        </pc:picChg>
      </pc:sldChg>
      <pc:sldChg chg="delSp modSp add">
        <pc:chgData name="Kun Suo" userId="41c30799-3a2b-4880-86a3-8488be07954a" providerId="ADAL" clId="{32D3BD0A-3F5C-924B-BCA5-E9913D98911D}" dt="2019-11-30T23:08:44.322" v="2212" actId="20577"/>
        <pc:sldMkLst>
          <pc:docMk/>
          <pc:sldMk cId="2312491681" sldId="480"/>
        </pc:sldMkLst>
        <pc:spChg chg="mod">
          <ac:chgData name="Kun Suo" userId="41c30799-3a2b-4880-86a3-8488be07954a" providerId="ADAL" clId="{32D3BD0A-3F5C-924B-BCA5-E9913D98911D}" dt="2019-11-30T23:08:44.322" v="2212" actId="20577"/>
          <ac:spMkLst>
            <pc:docMk/>
            <pc:sldMk cId="2312491681" sldId="480"/>
            <ac:spMk id="5" creationId="{1CE60A25-1E07-0748-9E0F-9CEA05A50D15}"/>
          </ac:spMkLst>
        </pc:spChg>
        <pc:spChg chg="del">
          <ac:chgData name="Kun Suo" userId="41c30799-3a2b-4880-86a3-8488be07954a" providerId="ADAL" clId="{32D3BD0A-3F5C-924B-BCA5-E9913D98911D}" dt="2019-11-30T23:06:24.525" v="2104" actId="478"/>
          <ac:spMkLst>
            <pc:docMk/>
            <pc:sldMk cId="2312491681" sldId="480"/>
            <ac:spMk id="7" creationId="{CC16EA00-7DCF-E74F-89B8-343F0490A684}"/>
          </ac:spMkLst>
        </pc:spChg>
        <pc:picChg chg="mod">
          <ac:chgData name="Kun Suo" userId="41c30799-3a2b-4880-86a3-8488be07954a" providerId="ADAL" clId="{32D3BD0A-3F5C-924B-BCA5-E9913D98911D}" dt="2019-11-30T23:06:45.001" v="2107" actId="14100"/>
          <ac:picMkLst>
            <pc:docMk/>
            <pc:sldMk cId="2312491681" sldId="480"/>
            <ac:picMk id="10" creationId="{C1D25922-0E1E-1148-8012-F0B2808F4F17}"/>
          </ac:picMkLst>
        </pc:picChg>
      </pc:sldChg>
      <pc:sldChg chg="modSp add">
        <pc:chgData name="Kun Suo" userId="41c30799-3a2b-4880-86a3-8488be07954a" providerId="ADAL" clId="{32D3BD0A-3F5C-924B-BCA5-E9913D98911D}" dt="2019-11-30T23:10:25.224" v="2248" actId="20577"/>
        <pc:sldMkLst>
          <pc:docMk/>
          <pc:sldMk cId="324510028" sldId="481"/>
        </pc:sldMkLst>
        <pc:spChg chg="mod">
          <ac:chgData name="Kun Suo" userId="41c30799-3a2b-4880-86a3-8488be07954a" providerId="ADAL" clId="{32D3BD0A-3F5C-924B-BCA5-E9913D98911D}" dt="2019-11-30T23:10:25.224" v="2248" actId="20577"/>
          <ac:spMkLst>
            <pc:docMk/>
            <pc:sldMk cId="324510028" sldId="481"/>
            <ac:spMk id="5" creationId="{1CE60A25-1E07-0748-9E0F-9CEA05A50D15}"/>
          </ac:spMkLst>
        </pc:spChg>
      </pc:sldChg>
      <pc:sldChg chg="modSp add">
        <pc:chgData name="Kun Suo" userId="41c30799-3a2b-4880-86a3-8488be07954a" providerId="ADAL" clId="{32D3BD0A-3F5C-924B-BCA5-E9913D98911D}" dt="2019-11-30T23:11:36.429" v="2293" actId="20577"/>
        <pc:sldMkLst>
          <pc:docMk/>
          <pc:sldMk cId="1155540673" sldId="482"/>
        </pc:sldMkLst>
        <pc:spChg chg="mod">
          <ac:chgData name="Kun Suo" userId="41c30799-3a2b-4880-86a3-8488be07954a" providerId="ADAL" clId="{32D3BD0A-3F5C-924B-BCA5-E9913D98911D}" dt="2019-11-30T23:11:36.429" v="2293" actId="20577"/>
          <ac:spMkLst>
            <pc:docMk/>
            <pc:sldMk cId="1155540673" sldId="482"/>
            <ac:spMk id="5" creationId="{1CE60A25-1E07-0748-9E0F-9CEA05A50D15}"/>
          </ac:spMkLst>
        </pc:spChg>
      </pc:sldChg>
      <pc:sldChg chg="addSp delSp modSp add">
        <pc:chgData name="Kun Suo" userId="41c30799-3a2b-4880-86a3-8488be07954a" providerId="ADAL" clId="{32D3BD0A-3F5C-924B-BCA5-E9913D98911D}" dt="2019-11-30T23:18:22.572" v="2929" actId="242"/>
        <pc:sldMkLst>
          <pc:docMk/>
          <pc:sldMk cId="657397685" sldId="483"/>
        </pc:sldMkLst>
        <pc:spChg chg="mod">
          <ac:chgData name="Kun Suo" userId="41c30799-3a2b-4880-86a3-8488be07954a" providerId="ADAL" clId="{32D3BD0A-3F5C-924B-BCA5-E9913D98911D}" dt="2019-11-30T23:12:02.860" v="2304" actId="20577"/>
          <ac:spMkLst>
            <pc:docMk/>
            <pc:sldMk cId="657397685" sldId="483"/>
            <ac:spMk id="2" creationId="{73B7F4D8-49D7-0742-B94C-016F6E2EC04B}"/>
          </ac:spMkLst>
        </pc:spChg>
        <pc:spChg chg="del">
          <ac:chgData name="Kun Suo" userId="41c30799-3a2b-4880-86a3-8488be07954a" providerId="ADAL" clId="{32D3BD0A-3F5C-924B-BCA5-E9913D98911D}" dt="2019-11-30T23:12:05.966" v="2305" actId="478"/>
          <ac:spMkLst>
            <pc:docMk/>
            <pc:sldMk cId="657397685" sldId="483"/>
            <ac:spMk id="5" creationId="{7C8B7DAD-65F7-6448-AC2C-B0F59CE45C54}"/>
          </ac:spMkLst>
        </pc:spChg>
        <pc:graphicFrameChg chg="add mod modGraphic">
          <ac:chgData name="Kun Suo" userId="41c30799-3a2b-4880-86a3-8488be07954a" providerId="ADAL" clId="{32D3BD0A-3F5C-924B-BCA5-E9913D98911D}" dt="2019-11-30T23:18:22.572" v="2929" actId="242"/>
          <ac:graphicFrameMkLst>
            <pc:docMk/>
            <pc:sldMk cId="657397685" sldId="483"/>
            <ac:graphicFrameMk id="6" creationId="{E509258B-C2B9-0A45-8503-3765838ED01F}"/>
          </ac:graphicFrameMkLst>
        </pc:graphicFrameChg>
      </pc:sldChg>
    </pc:docChg>
  </pc:docChgLst>
  <pc:docChgLst>
    <pc:chgData name="Kun Suo" userId="41c30799-3a2b-4880-86a3-8488be07954a" providerId="ADAL" clId="{191B24C1-C58E-5744-86FB-DFD5E9474FAC}"/>
    <pc:docChg chg="custSel addSld delSld modSld modMainMaster">
      <pc:chgData name="Kun Suo" userId="41c30799-3a2b-4880-86a3-8488be07954a" providerId="ADAL" clId="{191B24C1-C58E-5744-86FB-DFD5E9474FAC}" dt="2019-11-26T15:32:17.418" v="51" actId="27636"/>
      <pc:docMkLst>
        <pc:docMk/>
      </pc:docMkLst>
      <pc:sldChg chg="modSp">
        <pc:chgData name="Kun Suo" userId="41c30799-3a2b-4880-86a3-8488be07954a" providerId="ADAL" clId="{191B24C1-C58E-5744-86FB-DFD5E9474FAC}" dt="2019-11-26T15:30:50.742" v="17" actId="20577"/>
        <pc:sldMkLst>
          <pc:docMk/>
          <pc:sldMk cId="0" sldId="256"/>
        </pc:sldMkLst>
        <pc:spChg chg="mod">
          <ac:chgData name="Kun Suo" userId="41c30799-3a2b-4880-86a3-8488be07954a" providerId="ADAL" clId="{191B24C1-C58E-5744-86FB-DFD5E9474FAC}" dt="2019-11-26T15:30:50.742" v="17" actId="20577"/>
          <ac:spMkLst>
            <pc:docMk/>
            <pc:sldMk cId="0" sldId="256"/>
            <ac:spMk id="2" creationId="{00000000-0000-0000-0000-000000000000}"/>
          </ac:spMkLst>
        </pc:spChg>
        <pc:spChg chg="mod">
          <ac:chgData name="Kun Suo" userId="41c30799-3a2b-4880-86a3-8488be07954a" providerId="ADAL" clId="{191B24C1-C58E-5744-86FB-DFD5E9474FAC}" dt="2019-11-26T15:27:20.112" v="7" actId="14100"/>
          <ac:spMkLst>
            <pc:docMk/>
            <pc:sldMk cId="0" sldId="256"/>
            <ac:spMk id="7" creationId="{4CF56BA7-5B0F-7943-8D6B-FE6D7FC64CB8}"/>
          </ac:spMkLst>
        </pc:spChg>
      </pc:sldChg>
      <pc:sldChg chg="delSp modSp">
        <pc:chgData name="Kun Suo" userId="41c30799-3a2b-4880-86a3-8488be07954a" providerId="ADAL" clId="{191B24C1-C58E-5744-86FB-DFD5E9474FAC}" dt="2019-11-26T15:31:15.560" v="34" actId="20577"/>
        <pc:sldMkLst>
          <pc:docMk/>
          <pc:sldMk cId="2310351437" sldId="454"/>
        </pc:sldMkLst>
        <pc:spChg chg="mod">
          <ac:chgData name="Kun Suo" userId="41c30799-3a2b-4880-86a3-8488be07954a" providerId="ADAL" clId="{191B24C1-C58E-5744-86FB-DFD5E9474FAC}" dt="2019-11-26T15:31:01.277" v="24" actId="20577"/>
          <ac:spMkLst>
            <pc:docMk/>
            <pc:sldMk cId="2310351437" sldId="454"/>
            <ac:spMk id="2" creationId="{730E40CF-E237-4E40-82D0-9118FF13B96F}"/>
          </ac:spMkLst>
        </pc:spChg>
        <pc:spChg chg="del">
          <ac:chgData name="Kun Suo" userId="41c30799-3a2b-4880-86a3-8488be07954a" providerId="ADAL" clId="{191B24C1-C58E-5744-86FB-DFD5E9474FAC}" dt="2019-11-26T15:26:58.629" v="4"/>
          <ac:spMkLst>
            <pc:docMk/>
            <pc:sldMk cId="2310351437" sldId="454"/>
            <ac:spMk id="4" creationId="{EEF301FD-83D1-6A4B-A15D-8FE496C5E981}"/>
          </ac:spMkLst>
        </pc:spChg>
        <pc:spChg chg="mod">
          <ac:chgData name="Kun Suo" userId="41c30799-3a2b-4880-86a3-8488be07954a" providerId="ADAL" clId="{191B24C1-C58E-5744-86FB-DFD5E9474FAC}" dt="2019-11-26T15:26:13.306" v="0"/>
          <ac:spMkLst>
            <pc:docMk/>
            <pc:sldMk cId="2310351437" sldId="454"/>
            <ac:spMk id="5" creationId="{FBD8231A-1571-5C47-AAA5-9276778EE8D3}"/>
          </ac:spMkLst>
        </pc:spChg>
        <pc:spChg chg="mod">
          <ac:chgData name="Kun Suo" userId="41c30799-3a2b-4880-86a3-8488be07954a" providerId="ADAL" clId="{191B24C1-C58E-5744-86FB-DFD5E9474FAC}" dt="2019-11-26T15:31:15.560" v="34" actId="20577"/>
          <ac:spMkLst>
            <pc:docMk/>
            <pc:sldMk cId="2310351437" sldId="454"/>
            <ac:spMk id="6" creationId="{956C6534-DDD5-6447-95A6-35CE5274C440}"/>
          </ac:spMkLst>
        </pc:spChg>
      </pc:sldChg>
      <pc:sldChg chg="delSp modSp">
        <pc:chgData name="Kun Suo" userId="41c30799-3a2b-4880-86a3-8488be07954a" providerId="ADAL" clId="{191B24C1-C58E-5744-86FB-DFD5E9474FAC}" dt="2019-11-26T15:32:17.418" v="51" actId="27636"/>
        <pc:sldMkLst>
          <pc:docMk/>
          <pc:sldMk cId="2124369641" sldId="455"/>
        </pc:sldMkLst>
        <pc:spChg chg="mod">
          <ac:chgData name="Kun Suo" userId="41c30799-3a2b-4880-86a3-8488be07954a" providerId="ADAL" clId="{191B24C1-C58E-5744-86FB-DFD5E9474FAC}" dt="2019-11-26T15:31:29.189" v="35"/>
          <ac:spMkLst>
            <pc:docMk/>
            <pc:sldMk cId="2124369641" sldId="455"/>
            <ac:spMk id="2" creationId="{FFC2855A-DEE2-0D40-A6B6-D55DE7EB2980}"/>
          </ac:spMkLst>
        </pc:spChg>
        <pc:spChg chg="del">
          <ac:chgData name="Kun Suo" userId="41c30799-3a2b-4880-86a3-8488be07954a" providerId="ADAL" clId="{191B24C1-C58E-5744-86FB-DFD5E9474FAC}" dt="2019-11-26T15:26:29.265" v="1" actId="478"/>
          <ac:spMkLst>
            <pc:docMk/>
            <pc:sldMk cId="2124369641" sldId="455"/>
            <ac:spMk id="4" creationId="{F044DC4E-DC78-284A-8F61-29F8EBB49D01}"/>
          </ac:spMkLst>
        </pc:spChg>
        <pc:spChg chg="mod">
          <ac:chgData name="Kun Suo" userId="41c30799-3a2b-4880-86a3-8488be07954a" providerId="ADAL" clId="{191B24C1-C58E-5744-86FB-DFD5E9474FAC}" dt="2019-11-26T15:26:13.306" v="0"/>
          <ac:spMkLst>
            <pc:docMk/>
            <pc:sldMk cId="2124369641" sldId="455"/>
            <ac:spMk id="5" creationId="{935F4400-BB90-C94A-8A70-8CAFB251A87C}"/>
          </ac:spMkLst>
        </pc:spChg>
        <pc:spChg chg="mod">
          <ac:chgData name="Kun Suo" userId="41c30799-3a2b-4880-86a3-8488be07954a" providerId="ADAL" clId="{191B24C1-C58E-5744-86FB-DFD5E9474FAC}" dt="2019-11-26T15:32:17.418" v="51" actId="27636"/>
          <ac:spMkLst>
            <pc:docMk/>
            <pc:sldMk cId="2124369641" sldId="455"/>
            <ac:spMk id="6" creationId="{84ACBAF7-8B38-FB46-A0A9-659634E70926}"/>
          </ac:spMkLst>
        </pc:spChg>
      </pc:sldChg>
      <pc:sldMasterChg chg="modSp modSldLayout">
        <pc:chgData name="Kun Suo" userId="41c30799-3a2b-4880-86a3-8488be07954a" providerId="ADAL" clId="{191B24C1-C58E-5744-86FB-DFD5E9474FAC}" dt="2019-11-26T15:26:13.306" v="0"/>
        <pc:sldMasterMkLst>
          <pc:docMk/>
          <pc:sldMasterMk cId="0" sldId="2147483750"/>
        </pc:sldMasterMkLst>
        <pc:spChg chg="mod">
          <ac:chgData name="Kun Suo" userId="41c30799-3a2b-4880-86a3-8488be07954a" providerId="ADAL" clId="{191B24C1-C58E-5744-86FB-DFD5E9474FAC}" dt="2019-11-26T15:26:13.306" v="0"/>
          <ac:spMkLst>
            <pc:docMk/>
            <pc:sldMasterMk cId="0" sldId="2147483750"/>
            <ac:spMk id="23" creationId="{00000000-0000-0000-0000-000000000000}"/>
          </ac:spMkLst>
        </pc:spChg>
        <pc:sldLayoutChg chg="modSp">
          <pc:chgData name="Kun Suo" userId="41c30799-3a2b-4880-86a3-8488be07954a" providerId="ADAL" clId="{191B24C1-C58E-5744-86FB-DFD5E9474FAC}" dt="2019-11-26T15:26:13.306" v="0"/>
          <pc:sldLayoutMkLst>
            <pc:docMk/>
            <pc:sldMasterMk cId="0" sldId="2147483750"/>
            <pc:sldLayoutMk cId="0" sldId="2147483751"/>
          </pc:sldLayoutMkLst>
          <pc:spChg chg="mod">
            <ac:chgData name="Kun Suo" userId="41c30799-3a2b-4880-86a3-8488be07954a" providerId="ADAL" clId="{191B24C1-C58E-5744-86FB-DFD5E9474FAC}" dt="2019-11-26T15:26:13.306" v="0"/>
            <ac:spMkLst>
              <pc:docMk/>
              <pc:sldMasterMk cId="0" sldId="2147483750"/>
              <pc:sldLayoutMk cId="0" sldId="2147483751"/>
              <ac:spMk id="29" creationId="{00000000-0000-0000-0000-000000000000}"/>
            </ac:spMkLst>
          </pc:spChg>
        </pc:sldLayoutChg>
        <pc:sldLayoutChg chg="modSp">
          <pc:chgData name="Kun Suo" userId="41c30799-3a2b-4880-86a3-8488be07954a" providerId="ADAL" clId="{191B24C1-C58E-5744-86FB-DFD5E9474FAC}" dt="2019-11-26T15:26:13.306" v="0"/>
          <pc:sldLayoutMkLst>
            <pc:docMk/>
            <pc:sldMasterMk cId="0" sldId="2147483750"/>
            <pc:sldLayoutMk cId="0" sldId="2147483752"/>
          </pc:sldLayoutMkLst>
          <pc:spChg chg="mod">
            <ac:chgData name="Kun Suo" userId="41c30799-3a2b-4880-86a3-8488be07954a" providerId="ADAL" clId="{191B24C1-C58E-5744-86FB-DFD5E9474FAC}" dt="2019-11-26T15:26:13.306" v="0"/>
            <ac:spMkLst>
              <pc:docMk/>
              <pc:sldMasterMk cId="0" sldId="2147483750"/>
              <pc:sldLayoutMk cId="0" sldId="2147483752"/>
              <ac:spMk id="6"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sz="quarter" idx="1"/>
          </p:nvPr>
        </p:nvSpPr>
        <p:spPr>
          <a:xfrm>
            <a:off x="3848645" y="4"/>
            <a:ext cx="2944284" cy="495935"/>
          </a:xfrm>
          <a:prstGeom prst="rect">
            <a:avLst/>
          </a:prstGeom>
        </p:spPr>
        <p:txBody>
          <a:bodyPr vert="horz" lIns="94698" tIns="47348" rIns="94698" bIns="47348" rtlCol="0"/>
          <a:lstStyle>
            <a:lvl1pPr algn="r">
              <a:defRPr sz="1300"/>
            </a:lvl1pPr>
          </a:lstStyle>
          <a:p>
            <a:fld id="{623508D7-CD65-4285-B828-B369E2351DE2}" type="datetimeFigureOut">
              <a:rPr lang="en-US" smtClean="0"/>
              <a:pPr/>
              <a:t>3/22/20</a:t>
            </a:fld>
            <a:endParaRPr lang="en-US"/>
          </a:p>
        </p:txBody>
      </p:sp>
      <p:sp>
        <p:nvSpPr>
          <p:cNvPr id="4" name="Footer Placeholder 3"/>
          <p:cNvSpPr>
            <a:spLocks noGrp="1"/>
          </p:cNvSpPr>
          <p:nvPr>
            <p:ph type="ftr" sz="quarter" idx="2"/>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5" name="Slide Number Placeholder 4"/>
          <p:cNvSpPr>
            <a:spLocks noGrp="1"/>
          </p:cNvSpPr>
          <p:nvPr>
            <p:ph type="sldNum" sz="quarter" idx="3"/>
          </p:nvPr>
        </p:nvSpPr>
        <p:spPr>
          <a:xfrm>
            <a:off x="3848645" y="9421048"/>
            <a:ext cx="2944284" cy="495935"/>
          </a:xfrm>
          <a:prstGeom prst="rect">
            <a:avLst/>
          </a:prstGeom>
        </p:spPr>
        <p:txBody>
          <a:bodyPr vert="horz" lIns="94698" tIns="47348" rIns="94698" bIns="47348" rtlCol="0" anchor="b"/>
          <a:lstStyle>
            <a:lvl1pPr algn="r">
              <a:defRPr sz="1300"/>
            </a:lvl1pPr>
          </a:lstStyle>
          <a:p>
            <a:fld id="{6A854FC7-2F89-40CE-8D5B-3D90DD628EC1}" type="slidenum">
              <a:rPr lang="en-US" smtClean="0"/>
              <a:pPr/>
              <a:t>‹#›</a:t>
            </a:fld>
            <a:endParaRPr lang="en-US"/>
          </a:p>
        </p:txBody>
      </p:sp>
    </p:spTree>
    <p:extLst>
      <p:ext uri="{BB962C8B-B14F-4D97-AF65-F5344CB8AC3E}">
        <p14:creationId xmlns:p14="http://schemas.microsoft.com/office/powerpoint/2010/main" val="3274773465"/>
      </p:ext>
    </p:extLst>
  </p:cSld>
  <p:clrMap bg1="lt1" tx1="dk1" bg2="lt2" tx2="dk2" accent1="accent1" accent2="accent2" accent3="accent3" accent4="accent4" accent5="accent5" accent6="accent6" hlink="hlink" folHlink="folHlink"/>
  <p:hf hdr="0" ftr="0" dt="0"/>
</p:handoutMaster>
</file>

<file path=ppt/media/image1.jpeg>
</file>

<file path=ppt/media/image10.tiff>
</file>

<file path=ppt/media/image11.png>
</file>

<file path=ppt/media/image12.png>
</file>

<file path=ppt/media/image13.tiff>
</file>

<file path=ppt/media/image14.tiff>
</file>

<file path=ppt/media/image2.gif>
</file>

<file path=ppt/media/image3.tiff>
</file>

<file path=ppt/media/image4.tiff>
</file>

<file path=ppt/media/image5.tiff>
</file>

<file path=ppt/media/image6.pn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idx="1"/>
          </p:nvPr>
        </p:nvSpPr>
        <p:spPr>
          <a:xfrm>
            <a:off x="3848645" y="4"/>
            <a:ext cx="2944284" cy="495935"/>
          </a:xfrm>
          <a:prstGeom prst="rect">
            <a:avLst/>
          </a:prstGeom>
        </p:spPr>
        <p:txBody>
          <a:bodyPr vert="horz" lIns="94698" tIns="47348" rIns="94698" bIns="47348" rtlCol="0"/>
          <a:lstStyle>
            <a:lvl1pPr algn="r">
              <a:defRPr sz="1300"/>
            </a:lvl1pPr>
          </a:lstStyle>
          <a:p>
            <a:fld id="{68A3EB84-E0F6-4EF5-A6B6-15B35501A2C4}" type="datetimeFigureOut">
              <a:rPr lang="en-US" smtClean="0"/>
              <a:pPr/>
              <a:t>3/22/20</a:t>
            </a:fld>
            <a:endParaRPr lang="en-US"/>
          </a:p>
        </p:txBody>
      </p:sp>
      <p:sp>
        <p:nvSpPr>
          <p:cNvPr id="4" name="Slide Image Placeholder 3"/>
          <p:cNvSpPr>
            <a:spLocks noGrp="1" noRot="1" noChangeAspect="1"/>
          </p:cNvSpPr>
          <p:nvPr>
            <p:ph type="sldImg" idx="2"/>
          </p:nvPr>
        </p:nvSpPr>
        <p:spPr>
          <a:xfrm>
            <a:off x="917575" y="744538"/>
            <a:ext cx="4959350" cy="3719512"/>
          </a:xfrm>
          <a:prstGeom prst="rect">
            <a:avLst/>
          </a:prstGeom>
          <a:noFill/>
          <a:ln w="12700">
            <a:solidFill>
              <a:prstClr val="black"/>
            </a:solidFill>
          </a:ln>
        </p:spPr>
        <p:txBody>
          <a:bodyPr vert="horz" lIns="94698" tIns="47348" rIns="94698" bIns="47348" rtlCol="0" anchor="ctr"/>
          <a:lstStyle/>
          <a:p>
            <a:endParaRPr lang="en-US"/>
          </a:p>
        </p:txBody>
      </p:sp>
      <p:sp>
        <p:nvSpPr>
          <p:cNvPr id="5" name="Notes Placeholder 4"/>
          <p:cNvSpPr>
            <a:spLocks noGrp="1"/>
          </p:cNvSpPr>
          <p:nvPr>
            <p:ph type="body" sz="quarter" idx="3"/>
          </p:nvPr>
        </p:nvSpPr>
        <p:spPr>
          <a:xfrm>
            <a:off x="679450" y="4711385"/>
            <a:ext cx="5435600" cy="4463415"/>
          </a:xfrm>
          <a:prstGeom prst="rect">
            <a:avLst/>
          </a:prstGeom>
        </p:spPr>
        <p:txBody>
          <a:bodyPr vert="horz" lIns="94698" tIns="47348" rIns="94698" bIns="4734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7" name="Slide Number Placeholder 6"/>
          <p:cNvSpPr>
            <a:spLocks noGrp="1"/>
          </p:cNvSpPr>
          <p:nvPr>
            <p:ph type="sldNum" sz="quarter" idx="5"/>
          </p:nvPr>
        </p:nvSpPr>
        <p:spPr>
          <a:xfrm>
            <a:off x="3848645" y="9421048"/>
            <a:ext cx="2944284" cy="495935"/>
          </a:xfrm>
          <a:prstGeom prst="rect">
            <a:avLst/>
          </a:prstGeom>
        </p:spPr>
        <p:txBody>
          <a:bodyPr vert="horz" lIns="94698" tIns="47348" rIns="94698" bIns="47348" rtlCol="0" anchor="b"/>
          <a:lstStyle>
            <a:lvl1pPr algn="r">
              <a:defRPr sz="1300"/>
            </a:lvl1pPr>
          </a:lstStyle>
          <a:p>
            <a:fld id="{70A64E9A-006E-4595-84A4-B133CBD63029}" type="slidenum">
              <a:rPr lang="en-US" smtClean="0"/>
              <a:pPr/>
              <a:t>‹#›</a:t>
            </a:fld>
            <a:endParaRPr lang="en-US"/>
          </a:p>
        </p:txBody>
      </p:sp>
    </p:spTree>
    <p:extLst>
      <p:ext uri="{BB962C8B-B14F-4D97-AF65-F5344CB8AC3E}">
        <p14:creationId xmlns:p14="http://schemas.microsoft.com/office/powerpoint/2010/main" val="27833221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17575" y="744538"/>
            <a:ext cx="4959350" cy="3719512"/>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0A64E9A-006E-4595-84A4-B133CBD63029}" type="slidenum">
              <a:rPr lang="en-US" smtClean="0"/>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dirty="0"/>
              <a:t>Click to edit Master title style</a:t>
            </a:r>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400800" y="6355080"/>
            <a:ext cx="2286000" cy="365760"/>
          </a:xfrm>
        </p:spPr>
        <p:txBody>
          <a:bodyPr/>
          <a:lstStyle>
            <a:lvl1pPr algn="ctr">
              <a:defRPr sz="1400"/>
            </a:lvl1pPr>
          </a:lstStyle>
          <a:p>
            <a:r>
              <a:rPr lang="en-US"/>
              <a:t>Parallel and Distributed Computation</a:t>
            </a:r>
            <a:endParaRPr lang="en-US" dirty="0"/>
          </a:p>
        </p:txBody>
      </p:sp>
      <p:sp>
        <p:nvSpPr>
          <p:cNvPr id="17" name="Footer Placeholder 16"/>
          <p:cNvSpPr>
            <a:spLocks noGrp="1"/>
          </p:cNvSpPr>
          <p:nvPr>
            <p:ph type="ftr" sz="quarter" idx="11"/>
          </p:nvPr>
        </p:nvSpPr>
        <p:spPr>
          <a:xfrm>
            <a:off x="2898648" y="6355080"/>
            <a:ext cx="3474720" cy="365760"/>
          </a:xfrm>
        </p:spPr>
        <p:txBody>
          <a:bodyPr/>
          <a:lstStyle/>
          <a:p>
            <a:endParaRPr lang="en-US" dirty="0"/>
          </a:p>
        </p:txBody>
      </p:sp>
      <p:sp>
        <p:nvSpPr>
          <p:cNvPr id="29" name="Slide Number Placeholder 28"/>
          <p:cNvSpPr>
            <a:spLocks noGrp="1"/>
          </p:cNvSpPr>
          <p:nvPr>
            <p:ph type="sldNum" sz="quarter" idx="12"/>
          </p:nvPr>
        </p:nvSpPr>
        <p:spPr>
          <a:xfrm>
            <a:off x="1216152" y="6355080"/>
            <a:ext cx="1219200" cy="365760"/>
          </a:xfrm>
        </p:spPr>
        <p:txBody>
          <a:bodyPr/>
          <a:lstStyle>
            <a:lvl1pPr algn="ctr">
              <a:defRPr/>
            </a:lvl1pPr>
          </a:lstStyle>
          <a:p>
            <a:r>
              <a:rPr lang="en-US" dirty="0"/>
              <a:t>CS 7172</a:t>
            </a:r>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a:xfrm>
            <a:off x="6400800" y="6355080"/>
            <a:ext cx="2286000" cy="365760"/>
          </a:xfrm>
        </p:spPr>
        <p:txBody>
          <a:bodyPr/>
          <a:lstStyle>
            <a:lvl1pPr>
              <a:defRPr sz="1400"/>
            </a:lvl1pPr>
          </a:lstStyle>
          <a:p>
            <a:r>
              <a:rPr lang="en-US"/>
              <a:t>Parallel and Distributed Computation</a:t>
            </a:r>
          </a:p>
        </p:txBody>
      </p:sp>
      <p:sp>
        <p:nvSpPr>
          <p:cNvPr id="29" name="Slide Number Placeholder 28"/>
          <p:cNvSpPr>
            <a:spLocks noGrp="1"/>
          </p:cNvSpPr>
          <p:nvPr>
            <p:ph type="sldNum" sz="quarter" idx="12"/>
          </p:nvPr>
        </p:nvSpPr>
        <p:spPr>
          <a:xfrm>
            <a:off x="1216152" y="6355080"/>
            <a:ext cx="1219200" cy="365760"/>
          </a:xfrm>
        </p:spPr>
        <p:txBody>
          <a:bodyPr/>
          <a:lstStyle/>
          <a:p>
            <a:fld id="{B6F15528-21DE-4FAA-801E-634DDDAF4B2B}" type="slidenum">
              <a:rPr lang="en-US" smtClean="0"/>
              <a:pPr/>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90600"/>
          </a:xfrm>
        </p:spPr>
        <p:txBody>
          <a:bodyPr>
            <a:normAutofit/>
          </a:bodyPr>
          <a:lstStyle>
            <a:lvl1pPr>
              <a:defRPr sz="4000" b="1" cap="none" spc="0" baseline="0">
                <a:ln w="17780" cmpd="sng">
                  <a:noFill/>
                  <a:prstDash val="solid"/>
                  <a:miter lim="800000"/>
                </a:ln>
                <a:solidFill>
                  <a:schemeClr val="accent2"/>
                </a:solidFill>
                <a:effectLst/>
              </a:defRPr>
            </a:lvl1pPr>
          </a:lstStyle>
          <a:p>
            <a:r>
              <a:rPr kumimoji="0" lang="en-US" dirty="0"/>
              <a:t>Click to edit Master title style</a:t>
            </a:r>
          </a:p>
        </p:txBody>
      </p:sp>
      <p:sp>
        <p:nvSpPr>
          <p:cNvPr id="4" name="Date Placeholder 3"/>
          <p:cNvSpPr>
            <a:spLocks noGrp="1"/>
          </p:cNvSpPr>
          <p:nvPr>
            <p:ph type="dt" sz="half" idx="10"/>
          </p:nvPr>
        </p:nvSpPr>
        <p:spPr>
          <a:xfrm>
            <a:off x="5410200" y="6356350"/>
            <a:ext cx="3279648" cy="365760"/>
          </a:xfrm>
        </p:spPr>
        <p:txBody>
          <a:bodyPr/>
          <a:lstStyle>
            <a:lvl1pPr algn="ctr">
              <a:defRPr/>
            </a:lvl1pPr>
          </a:lstStyle>
          <a:p>
            <a:r>
              <a:rPr lang="en-US"/>
              <a:t>Parallel and Distributed Computation</a:t>
            </a:r>
            <a:endParaRPr lang="en-US" dirty="0"/>
          </a:p>
        </p:txBody>
      </p:sp>
      <p:sp>
        <p:nvSpPr>
          <p:cNvPr id="5" name="Footer Placeholder 4"/>
          <p:cNvSpPr>
            <a:spLocks noGrp="1"/>
          </p:cNvSpPr>
          <p:nvPr>
            <p:ph type="ftr" sz="quarter" idx="11"/>
          </p:nvPr>
        </p:nvSpPr>
        <p:spPr>
          <a:xfrm>
            <a:off x="2438400" y="6356350"/>
            <a:ext cx="3505200" cy="365760"/>
          </a:xfrm>
        </p:spPr>
        <p:txBody>
          <a:bodyPr/>
          <a:lstStyle/>
          <a:p>
            <a:endParaRPr lang="en-US" dirty="0"/>
          </a:p>
        </p:txBody>
      </p:sp>
      <p:sp>
        <p:nvSpPr>
          <p:cNvPr id="6" name="Slide Number Placeholder 5"/>
          <p:cNvSpPr>
            <a:spLocks noGrp="1"/>
          </p:cNvSpPr>
          <p:nvPr>
            <p:ph type="sldNum" sz="quarter" idx="12"/>
          </p:nvPr>
        </p:nvSpPr>
        <p:spPr/>
        <p:txBody>
          <a:bodyPr/>
          <a:lstStyle>
            <a:lvl1pPr algn="ctr">
              <a:defRPr/>
            </a:lvl1pPr>
          </a:lstStyle>
          <a:p>
            <a:r>
              <a:rPr lang="en-US" dirty="0"/>
              <a:t>CS 7172</a:t>
            </a:r>
          </a:p>
        </p:txBody>
      </p:sp>
      <p:sp>
        <p:nvSpPr>
          <p:cNvPr id="8" name="Content Placeholder 7"/>
          <p:cNvSpPr>
            <a:spLocks noGrp="1"/>
          </p:cNvSpPr>
          <p:nvPr>
            <p:ph sz="quarter" idx="1"/>
          </p:nvPr>
        </p:nvSpPr>
        <p:spPr>
          <a:xfrm>
            <a:off x="457200" y="1219200"/>
            <a:ext cx="8229600" cy="4937760"/>
          </a:xfrm>
        </p:spPr>
        <p:txBody>
          <a:bodyPr/>
          <a:lstStyle>
            <a:lvl1pPr>
              <a:lnSpc>
                <a:spcPct val="125000"/>
              </a:lnSpc>
              <a:buSzPct val="100000"/>
              <a:buFont typeface="Arial" pitchFamily="34" charset="0"/>
              <a:buChar char="•"/>
              <a:defRPr sz="3200" baseline="0"/>
            </a:lvl1pPr>
            <a:lvl2pPr>
              <a:lnSpc>
                <a:spcPct val="125000"/>
              </a:lnSpc>
              <a:buSzPct val="65000"/>
              <a:buFont typeface="Courier New" pitchFamily="49" charset="0"/>
              <a:buChar char="o"/>
              <a:defRPr sz="2400" baseline="0"/>
            </a:lvl2pPr>
            <a:lvl3pPr>
              <a:lnSpc>
                <a:spcPct val="125000"/>
              </a:lnSpc>
              <a:defRPr/>
            </a:lvl3pPr>
            <a:lvl4pPr>
              <a:lnSpc>
                <a:spcPct val="125000"/>
              </a:lnSpc>
              <a:defRPr/>
            </a:lvl4pPr>
            <a:lvl5pPr>
              <a:lnSpc>
                <a:spcPct val="125000"/>
              </a:lnSpc>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a:t>Click to edit Master title style</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632199" y="1216152"/>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1"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8201"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r>
              <a:rPr lang="en-US"/>
              <a:t>Parallel and Distributed Computation</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dirty="0"/>
              <a:t>Click to edit Master title style</a:t>
            </a:r>
          </a:p>
        </p:txBody>
      </p:sp>
      <p:sp>
        <p:nvSpPr>
          <p:cNvPr id="3" name="Date Placeholder 2"/>
          <p:cNvSpPr>
            <a:spLocks noGrp="1"/>
          </p:cNvSpPr>
          <p:nvPr>
            <p:ph type="dt" sz="half" idx="10"/>
          </p:nvPr>
        </p:nvSpPr>
        <p:spPr/>
        <p:txBody>
          <a:bodyPr/>
          <a:lstStyle/>
          <a:p>
            <a:r>
              <a:rPr lang="en-US"/>
              <a:t>Parallel and Distributed Computation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Parallel and Distributed Computation</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pic>
        <p:nvPicPr>
          <p:cNvPr id="7" name="Picture 3" descr="C:\Documents and Settings\Jia Rao\Desktop\wsu.gif"/>
          <p:cNvPicPr>
            <a:picLocks noChangeAspect="1" noChangeArrowheads="1"/>
          </p:cNvPicPr>
          <p:nvPr userDrawn="1"/>
        </p:nvPicPr>
        <p:blipFill>
          <a:blip r:embed="rId2" cstate="print"/>
          <a:stretch>
            <a:fillRect/>
          </a:stretch>
        </p:blipFill>
        <p:spPr bwMode="auto">
          <a:xfrm>
            <a:off x="7924800" y="5181600"/>
            <a:ext cx="1143000" cy="11430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6324600" y="1219201"/>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dirty="0"/>
              <a:t>Click to edit Master title style</a:t>
            </a:r>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r>
              <a:rPr lang="en-US"/>
              <a:t>Parallel and Distributed Computation</a:t>
            </a:r>
            <a:endParaRPr lang="en-US" dirty="0"/>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ctr" eaLnBrk="1" latinLnBrk="0" hangingPunct="1">
              <a:defRPr kumimoji="0" sz="1400">
                <a:solidFill>
                  <a:schemeClr val="tx2"/>
                </a:solidFill>
              </a:defRPr>
            </a:lvl1pPr>
          </a:lstStyle>
          <a:p>
            <a:endParaRPr lang="en-US" dirty="0"/>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pPr algn="ctr"/>
            <a:r>
              <a:rPr lang="en-US" dirty="0"/>
              <a:t>CS 7172</a:t>
            </a:r>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751" r:id="rId1"/>
    <p:sldLayoutId id="2147483752"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hf hdr="0" ftr="0"/>
  <p:txStyles>
    <p:titleStyle>
      <a:lvl1pPr algn="l" rtl="0" eaLnBrk="1" latinLnBrk="0" hangingPunct="1">
        <a:spcBef>
          <a:spcPct val="0"/>
        </a:spcBef>
        <a:buNone/>
        <a:defRPr kumimoji="0" sz="3200" b="1" i="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kevinsuo.github.io/" TargetMode="External"/><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youtube.com/watch?v=RyxXe5mbzlU"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 Id="rId4" Type="http://schemas.openxmlformats.org/officeDocument/2006/relationships/hyperlink" Target="https://kubernetes.io/"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youtu.be/PH-2FfFD2PU"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mesos.apache.org/"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2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13.tiff"/><Relationship Id="rId1" Type="http://schemas.openxmlformats.org/officeDocument/2006/relationships/slideLayout" Target="../slideLayouts/slideLayout2.xml"/><Relationship Id="rId4" Type="http://schemas.openxmlformats.org/officeDocument/2006/relationships/image" Target="../media/image14.tiff"/></Relationships>
</file>

<file path=ppt/slides/_rels/slide2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143000"/>
            <a:ext cx="7924800" cy="2590800"/>
          </a:xfrm>
        </p:spPr>
        <p:txBody>
          <a:bodyPr>
            <a:noAutofit/>
          </a:bodyPr>
          <a:lstStyle/>
          <a:p>
            <a:pPr algn="ctr"/>
            <a:r>
              <a:rPr lang="en-US" sz="3600" b="1" dirty="0">
                <a:cs typeface="Calibri" pitchFamily="34" charset="0"/>
              </a:rPr>
              <a:t>CS </a:t>
            </a:r>
            <a:r>
              <a:rPr lang="en-US" altLang="zh-CN" sz="3600" b="1" dirty="0">
                <a:cs typeface="Calibri" pitchFamily="34" charset="0"/>
              </a:rPr>
              <a:t>7172</a:t>
            </a:r>
            <a:br>
              <a:rPr lang="en-US" sz="3600" b="1" dirty="0">
                <a:cs typeface="Calibri" pitchFamily="34" charset="0"/>
              </a:rPr>
            </a:br>
            <a:r>
              <a:rPr lang="en-US" dirty="0"/>
              <a:t>Parallel and Distributed Computation</a:t>
            </a:r>
            <a:br>
              <a:rPr lang="en-US" sz="3600" b="1" dirty="0">
                <a:cs typeface="Calibri" pitchFamily="34" charset="0"/>
              </a:rPr>
            </a:br>
            <a:br>
              <a:rPr lang="en-US" sz="3600" b="1" dirty="0">
                <a:solidFill>
                  <a:srgbClr val="C00000"/>
                </a:solidFill>
                <a:cs typeface="Calibri" pitchFamily="34" charset="0"/>
              </a:rPr>
            </a:br>
            <a:r>
              <a:rPr lang="en-US" dirty="0">
                <a:solidFill>
                  <a:srgbClr val="C00000"/>
                </a:solidFill>
                <a:cs typeface="Calibri" pitchFamily="34" charset="0"/>
              </a:rPr>
              <a:t>Centralized Structure</a:t>
            </a:r>
            <a:endParaRPr lang="en-US" b="1" dirty="0">
              <a:solidFill>
                <a:srgbClr val="C00000"/>
              </a:solidFill>
              <a:cs typeface="Calibri" pitchFamily="34" charset="0"/>
            </a:endParaRPr>
          </a:p>
        </p:txBody>
      </p:sp>
      <p:sp>
        <p:nvSpPr>
          <p:cNvPr id="3" name="Subtitle 2"/>
          <p:cNvSpPr>
            <a:spLocks noGrp="1"/>
          </p:cNvSpPr>
          <p:nvPr>
            <p:ph type="subTitle" idx="4294967295"/>
          </p:nvPr>
        </p:nvSpPr>
        <p:spPr>
          <a:xfrm>
            <a:off x="990600" y="3886200"/>
            <a:ext cx="7086600" cy="1981200"/>
          </a:xfrm>
        </p:spPr>
        <p:txBody>
          <a:bodyPr>
            <a:noAutofit/>
          </a:bodyPr>
          <a:lstStyle/>
          <a:p>
            <a:pPr algn="ctr">
              <a:buNone/>
            </a:pPr>
            <a:endParaRPr lang="en-US" sz="2400" b="1" dirty="0">
              <a:latin typeface="Calibri" pitchFamily="34" charset="0"/>
              <a:cs typeface="Calibri" pitchFamily="34" charset="0"/>
            </a:endParaRPr>
          </a:p>
          <a:p>
            <a:pPr algn="ctr">
              <a:buNone/>
            </a:pPr>
            <a:r>
              <a:rPr lang="en-US" sz="2400" b="1" dirty="0">
                <a:latin typeface="Calibri" pitchFamily="34" charset="0"/>
                <a:cs typeface="Calibri" pitchFamily="34" charset="0"/>
              </a:rPr>
              <a:t>Kun Suo</a:t>
            </a:r>
          </a:p>
          <a:p>
            <a:pPr algn="ctr">
              <a:buNone/>
            </a:pPr>
            <a:r>
              <a:rPr lang="en-US" sz="2000" dirty="0"/>
              <a:t>Computer Science, Kennesaw State University</a:t>
            </a:r>
          </a:p>
          <a:p>
            <a:pPr algn="ctr">
              <a:buNone/>
            </a:pPr>
            <a:r>
              <a:rPr lang="en-US" sz="2000" dirty="0">
                <a:hlinkClick r:id="rId3"/>
              </a:rPr>
              <a:t>https://kevinsuo.github.io/</a:t>
            </a:r>
            <a:endParaRPr lang="en-US" sz="2000" dirty="0"/>
          </a:p>
        </p:txBody>
      </p:sp>
      <p:sp>
        <p:nvSpPr>
          <p:cNvPr id="6" name="Slide Number Placeholder 5">
            <a:extLst>
              <a:ext uri="{FF2B5EF4-FFF2-40B4-BE49-F238E27FC236}">
                <a16:creationId xmlns:a16="http://schemas.microsoft.com/office/drawing/2014/main" id="{6097F00E-7AD4-9F48-B9AC-514E3157532A}"/>
              </a:ext>
            </a:extLst>
          </p:cNvPr>
          <p:cNvSpPr>
            <a:spLocks noGrp="1"/>
          </p:cNvSpPr>
          <p:nvPr>
            <p:ph type="sldNum" sz="quarter" idx="12"/>
          </p:nvPr>
        </p:nvSpPr>
        <p:spPr/>
        <p:txBody>
          <a:bodyPr/>
          <a:lstStyle/>
          <a:p>
            <a:fld id="{B6F15528-21DE-4FAA-801E-634DDDAF4B2B}" type="slidenum">
              <a:rPr lang="en-US" smtClean="0"/>
              <a:pPr/>
              <a:t>1</a:t>
            </a:fld>
            <a:endParaRPr lang="en-US"/>
          </a:p>
        </p:txBody>
      </p:sp>
      <p:sp>
        <p:nvSpPr>
          <p:cNvPr id="7" name="Date Placeholder 6">
            <a:extLst>
              <a:ext uri="{FF2B5EF4-FFF2-40B4-BE49-F238E27FC236}">
                <a16:creationId xmlns:a16="http://schemas.microsoft.com/office/drawing/2014/main" id="{4CF56BA7-5B0F-7943-8D6B-FE6D7FC64CB8}"/>
              </a:ext>
            </a:extLst>
          </p:cNvPr>
          <p:cNvSpPr>
            <a:spLocks noGrp="1"/>
          </p:cNvSpPr>
          <p:nvPr>
            <p:ph type="dt" sz="half" idx="10"/>
          </p:nvPr>
        </p:nvSpPr>
        <p:spPr>
          <a:xfrm>
            <a:off x="5715000" y="6355080"/>
            <a:ext cx="2971800" cy="365760"/>
          </a:xfrm>
        </p:spPr>
        <p:txBody>
          <a:bodyPr/>
          <a:lstStyle/>
          <a:p>
            <a:r>
              <a:rPr lang="en-US" dirty="0"/>
              <a:t>Parallel and Distributed Computation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1 of Centralized Structure:</a:t>
            </a:r>
            <a:br>
              <a:rPr lang="en-US" dirty="0"/>
            </a:br>
            <a:r>
              <a:rPr lang="en-US" dirty="0"/>
              <a:t>Google Borg</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3505200" cy="4495800"/>
          </a:xfrm>
        </p:spPr>
        <p:txBody>
          <a:bodyPr>
            <a:normAutofit/>
          </a:bodyPr>
          <a:lstStyle/>
          <a:p>
            <a:r>
              <a:rPr lang="en-US" sz="2400" dirty="0" err="1"/>
              <a:t>Borglet</a:t>
            </a:r>
            <a:r>
              <a:rPr lang="en-US" sz="2400" dirty="0"/>
              <a:t>, agent on each node server:</a:t>
            </a:r>
          </a:p>
          <a:p>
            <a:pPr lvl="1"/>
            <a:r>
              <a:rPr lang="en-US" sz="1800" dirty="0"/>
              <a:t>Responsible for task start, stop, reboot, etc.</a:t>
            </a:r>
          </a:p>
          <a:p>
            <a:pPr lvl="1"/>
            <a:r>
              <a:rPr lang="en-US" sz="1800" dirty="0"/>
              <a:t>Manage the server on local node server</a:t>
            </a:r>
          </a:p>
          <a:p>
            <a:pPr lvl="1"/>
            <a:r>
              <a:rPr lang="en-US" sz="1800" dirty="0"/>
              <a:t>Send task status, server status, etc. to the </a:t>
            </a:r>
            <a:r>
              <a:rPr lang="en-US" sz="1800" dirty="0" err="1"/>
              <a:t>BorgMaster</a:t>
            </a:r>
            <a:endParaRPr lang="en-US" sz="1800" dirty="0"/>
          </a:p>
          <a:p>
            <a:endParaRPr lang="en-US" i="1" dirty="0"/>
          </a:p>
        </p:txBody>
      </p:sp>
      <p:pic>
        <p:nvPicPr>
          <p:cNvPr id="6" name="Picture 5">
            <a:extLst>
              <a:ext uri="{FF2B5EF4-FFF2-40B4-BE49-F238E27FC236}">
                <a16:creationId xmlns:a16="http://schemas.microsoft.com/office/drawing/2014/main" id="{1DFA3B65-3EE3-7944-BEAD-142AD3E08B7B}"/>
              </a:ext>
            </a:extLst>
          </p:cNvPr>
          <p:cNvPicPr>
            <a:picLocks noChangeAspect="1"/>
          </p:cNvPicPr>
          <p:nvPr/>
        </p:nvPicPr>
        <p:blipFill>
          <a:blip r:embed="rId2"/>
          <a:stretch>
            <a:fillRect/>
          </a:stretch>
        </p:blipFill>
        <p:spPr>
          <a:xfrm>
            <a:off x="5328458" y="1981200"/>
            <a:ext cx="3810000" cy="3512523"/>
          </a:xfrm>
          <a:prstGeom prst="rect">
            <a:avLst/>
          </a:prstGeom>
        </p:spPr>
      </p:pic>
      <p:sp>
        <p:nvSpPr>
          <p:cNvPr id="7" name="Oval 6">
            <a:extLst>
              <a:ext uri="{FF2B5EF4-FFF2-40B4-BE49-F238E27FC236}">
                <a16:creationId xmlns:a16="http://schemas.microsoft.com/office/drawing/2014/main" id="{E4438D00-DE14-2C4A-A0AE-CBD3D5EB0CCC}"/>
              </a:ext>
            </a:extLst>
          </p:cNvPr>
          <p:cNvSpPr/>
          <p:nvPr/>
        </p:nvSpPr>
        <p:spPr>
          <a:xfrm>
            <a:off x="5486400" y="4191000"/>
            <a:ext cx="3505200" cy="12192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155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1 of Centralized Structure:</a:t>
            </a:r>
            <a:br>
              <a:rPr lang="en-US" dirty="0"/>
            </a:br>
            <a:r>
              <a:rPr lang="en-US" dirty="0"/>
              <a:t>Google Borg</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4871258" cy="5029200"/>
          </a:xfrm>
        </p:spPr>
        <p:txBody>
          <a:bodyPr>
            <a:normAutofit lnSpcReduction="10000"/>
          </a:bodyPr>
          <a:lstStyle/>
          <a:p>
            <a:r>
              <a:rPr lang="en-US" sz="2800" dirty="0"/>
              <a:t>Tasks on Borg</a:t>
            </a:r>
            <a:endParaRPr lang="en-US" sz="2000" dirty="0"/>
          </a:p>
          <a:p>
            <a:pPr lvl="1"/>
            <a:r>
              <a:rPr lang="en-US" dirty="0"/>
              <a:t>Batch jobs: take several seconds to several days to complete. These jobs are not sensitive to latency and short-term performance fluctuations</a:t>
            </a:r>
          </a:p>
          <a:p>
            <a:pPr lvl="1"/>
            <a:r>
              <a:rPr lang="en-US" dirty="0"/>
              <a:t>Long jobs: running forever and is responsible for handling short, latency-sensitive requests (ranging from microseconds to hundreds of milliseconds)</a:t>
            </a:r>
          </a:p>
        </p:txBody>
      </p:sp>
      <p:pic>
        <p:nvPicPr>
          <p:cNvPr id="6" name="Picture 5">
            <a:extLst>
              <a:ext uri="{FF2B5EF4-FFF2-40B4-BE49-F238E27FC236}">
                <a16:creationId xmlns:a16="http://schemas.microsoft.com/office/drawing/2014/main" id="{1DFA3B65-3EE3-7944-BEAD-142AD3E08B7B}"/>
              </a:ext>
            </a:extLst>
          </p:cNvPr>
          <p:cNvPicPr>
            <a:picLocks noChangeAspect="1"/>
          </p:cNvPicPr>
          <p:nvPr/>
        </p:nvPicPr>
        <p:blipFill>
          <a:blip r:embed="rId2"/>
          <a:stretch>
            <a:fillRect/>
          </a:stretch>
        </p:blipFill>
        <p:spPr>
          <a:xfrm>
            <a:off x="5328458" y="1981200"/>
            <a:ext cx="3810000" cy="3512523"/>
          </a:xfrm>
          <a:prstGeom prst="rect">
            <a:avLst/>
          </a:prstGeom>
        </p:spPr>
      </p:pic>
    </p:spTree>
    <p:extLst>
      <p:ext uri="{BB962C8B-B14F-4D97-AF65-F5344CB8AC3E}">
        <p14:creationId xmlns:p14="http://schemas.microsoft.com/office/powerpoint/2010/main" val="2624692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1 of Centralized Structure:</a:t>
            </a:r>
            <a:br>
              <a:rPr lang="en-US" dirty="0"/>
            </a:br>
            <a:r>
              <a:rPr lang="en-US" dirty="0"/>
              <a:t>Google Borg</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4871258" cy="5029200"/>
          </a:xfrm>
        </p:spPr>
        <p:txBody>
          <a:bodyPr>
            <a:normAutofit fontScale="92500"/>
          </a:bodyPr>
          <a:lstStyle/>
          <a:p>
            <a:r>
              <a:rPr lang="en-US" sz="2800" dirty="0"/>
              <a:t>Advantages of Borg</a:t>
            </a:r>
            <a:endParaRPr lang="en-US" sz="2000" dirty="0"/>
          </a:p>
          <a:p>
            <a:pPr lvl="1"/>
            <a:r>
              <a:rPr lang="en-US" dirty="0"/>
              <a:t>Developers only need to focus on the application, not on the underlying resource management. It hides resource details and users can focus on developing applications. </a:t>
            </a:r>
          </a:p>
          <a:p>
            <a:pPr lvl="1"/>
            <a:r>
              <a:rPr lang="en-US" dirty="0"/>
              <a:t>High reliability and availability to support millions of applications. </a:t>
            </a:r>
          </a:p>
          <a:p>
            <a:pPr lvl="1"/>
            <a:r>
              <a:rPr lang="en-US" dirty="0"/>
              <a:t>Support the management and operation of thousands of servers.</a:t>
            </a:r>
          </a:p>
        </p:txBody>
      </p:sp>
      <p:pic>
        <p:nvPicPr>
          <p:cNvPr id="6" name="Picture 5">
            <a:extLst>
              <a:ext uri="{FF2B5EF4-FFF2-40B4-BE49-F238E27FC236}">
                <a16:creationId xmlns:a16="http://schemas.microsoft.com/office/drawing/2014/main" id="{1DFA3B65-3EE3-7944-BEAD-142AD3E08B7B}"/>
              </a:ext>
            </a:extLst>
          </p:cNvPr>
          <p:cNvPicPr>
            <a:picLocks noChangeAspect="1"/>
          </p:cNvPicPr>
          <p:nvPr/>
        </p:nvPicPr>
        <p:blipFill>
          <a:blip r:embed="rId2"/>
          <a:stretch>
            <a:fillRect/>
          </a:stretch>
        </p:blipFill>
        <p:spPr>
          <a:xfrm>
            <a:off x="5328458" y="1981200"/>
            <a:ext cx="3810000" cy="3512523"/>
          </a:xfrm>
          <a:prstGeom prst="rect">
            <a:avLst/>
          </a:prstGeom>
        </p:spPr>
      </p:pic>
    </p:spTree>
    <p:extLst>
      <p:ext uri="{BB962C8B-B14F-4D97-AF65-F5344CB8AC3E}">
        <p14:creationId xmlns:p14="http://schemas.microsoft.com/office/powerpoint/2010/main" val="3647679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CBA90-CCF1-B541-8B56-04B73A46FBA3}"/>
              </a:ext>
            </a:extLst>
          </p:cNvPr>
          <p:cNvSpPr>
            <a:spLocks noGrp="1"/>
          </p:cNvSpPr>
          <p:nvPr>
            <p:ph type="title"/>
          </p:nvPr>
        </p:nvSpPr>
        <p:spPr/>
        <p:txBody>
          <a:bodyPr/>
          <a:lstStyle/>
          <a:p>
            <a:r>
              <a:rPr lang="en-US" dirty="0"/>
              <a:t>What is Docker container?</a:t>
            </a:r>
          </a:p>
        </p:txBody>
      </p:sp>
      <p:sp>
        <p:nvSpPr>
          <p:cNvPr id="3" name="Date Placeholder 2">
            <a:extLst>
              <a:ext uri="{FF2B5EF4-FFF2-40B4-BE49-F238E27FC236}">
                <a16:creationId xmlns:a16="http://schemas.microsoft.com/office/drawing/2014/main" id="{0DAB8696-04FD-AF4D-A629-7174B9D43135}"/>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876D947A-8BA4-994F-B161-B94085FCE1CD}"/>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CF0CD661-B235-B144-845E-0357DA78370C}"/>
              </a:ext>
            </a:extLst>
          </p:cNvPr>
          <p:cNvSpPr>
            <a:spLocks noGrp="1"/>
          </p:cNvSpPr>
          <p:nvPr>
            <p:ph sz="quarter" idx="1"/>
          </p:nvPr>
        </p:nvSpPr>
        <p:spPr>
          <a:xfrm>
            <a:off x="457200" y="1219200"/>
            <a:ext cx="8229600" cy="609600"/>
          </a:xfrm>
        </p:spPr>
        <p:txBody>
          <a:bodyPr>
            <a:normAutofit/>
          </a:bodyPr>
          <a:lstStyle/>
          <a:p>
            <a:r>
              <a:rPr lang="en-US" sz="2800" dirty="0">
                <a:hlinkClick r:id="rId2"/>
              </a:rPr>
              <a:t>https://www.youtube.com/watch?v=RyxXe5mbzlU</a:t>
            </a:r>
            <a:endParaRPr lang="en-US" sz="2800" dirty="0"/>
          </a:p>
        </p:txBody>
      </p:sp>
      <p:pic>
        <p:nvPicPr>
          <p:cNvPr id="6" name="Picture 5">
            <a:extLst>
              <a:ext uri="{FF2B5EF4-FFF2-40B4-BE49-F238E27FC236}">
                <a16:creationId xmlns:a16="http://schemas.microsoft.com/office/drawing/2014/main" id="{98CE7A92-BCF7-A448-A319-7CC5584E30F6}"/>
              </a:ext>
            </a:extLst>
          </p:cNvPr>
          <p:cNvPicPr>
            <a:picLocks noChangeAspect="1"/>
          </p:cNvPicPr>
          <p:nvPr/>
        </p:nvPicPr>
        <p:blipFill>
          <a:blip r:embed="rId3"/>
          <a:stretch>
            <a:fillRect/>
          </a:stretch>
        </p:blipFill>
        <p:spPr>
          <a:xfrm>
            <a:off x="1260888" y="2667000"/>
            <a:ext cx="5809918" cy="2503402"/>
          </a:xfrm>
          <a:prstGeom prst="rect">
            <a:avLst/>
          </a:prstGeom>
        </p:spPr>
      </p:pic>
    </p:spTree>
    <p:extLst>
      <p:ext uri="{BB962C8B-B14F-4D97-AF65-F5344CB8AC3E}">
        <p14:creationId xmlns:p14="http://schemas.microsoft.com/office/powerpoint/2010/main" val="4093509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4343400" cy="5029200"/>
          </a:xfrm>
        </p:spPr>
        <p:txBody>
          <a:bodyPr>
            <a:normAutofit fontScale="92500"/>
          </a:bodyPr>
          <a:lstStyle/>
          <a:p>
            <a:r>
              <a:rPr lang="en-US" sz="2400" dirty="0"/>
              <a:t>Kubernetes is Google's open source container cluster management system</a:t>
            </a:r>
          </a:p>
          <a:p>
            <a:endParaRPr lang="en-US" sz="2400" dirty="0"/>
          </a:p>
          <a:p>
            <a:r>
              <a:rPr lang="en-US" sz="2400" dirty="0"/>
              <a:t>Kubernetes supports running containerized applications on the nodes of the cluster, which can automate container operations, such as deployment, scheduling, and elastic scaling between nodes, etc.</a:t>
            </a:r>
            <a:endParaRPr lang="en-US" sz="2800" dirty="0"/>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pic>
        <p:nvPicPr>
          <p:cNvPr id="8" name="Picture 7">
            <a:extLst>
              <a:ext uri="{FF2B5EF4-FFF2-40B4-BE49-F238E27FC236}">
                <a16:creationId xmlns:a16="http://schemas.microsoft.com/office/drawing/2014/main" id="{DF0043D1-C2A6-0048-90F8-8E4706795B55}"/>
              </a:ext>
            </a:extLst>
          </p:cNvPr>
          <p:cNvPicPr>
            <a:picLocks noChangeAspect="1"/>
          </p:cNvPicPr>
          <p:nvPr/>
        </p:nvPicPr>
        <p:blipFill>
          <a:blip r:embed="rId3"/>
          <a:stretch>
            <a:fillRect/>
          </a:stretch>
        </p:blipFill>
        <p:spPr>
          <a:xfrm>
            <a:off x="5193330" y="1322753"/>
            <a:ext cx="1955800" cy="1041400"/>
          </a:xfrm>
          <a:prstGeom prst="rect">
            <a:avLst/>
          </a:prstGeom>
        </p:spPr>
      </p:pic>
      <p:sp>
        <p:nvSpPr>
          <p:cNvPr id="9" name="Rectangle 8">
            <a:extLst>
              <a:ext uri="{FF2B5EF4-FFF2-40B4-BE49-F238E27FC236}">
                <a16:creationId xmlns:a16="http://schemas.microsoft.com/office/drawing/2014/main" id="{13A93052-BB74-8947-A373-7FB4F43B87FF}"/>
              </a:ext>
            </a:extLst>
          </p:cNvPr>
          <p:cNvSpPr/>
          <p:nvPr/>
        </p:nvSpPr>
        <p:spPr>
          <a:xfrm>
            <a:off x="6705600" y="1553179"/>
            <a:ext cx="2285819" cy="369332"/>
          </a:xfrm>
          <a:prstGeom prst="rect">
            <a:avLst/>
          </a:prstGeom>
        </p:spPr>
        <p:txBody>
          <a:bodyPr wrap="none">
            <a:spAutoFit/>
          </a:bodyPr>
          <a:lstStyle/>
          <a:p>
            <a:r>
              <a:rPr lang="en-US" dirty="0">
                <a:hlinkClick r:id="rId4"/>
              </a:rPr>
              <a:t>https://kubernetes.io/</a:t>
            </a:r>
            <a:endParaRPr lang="en-US" dirty="0"/>
          </a:p>
        </p:txBody>
      </p:sp>
    </p:spTree>
    <p:extLst>
      <p:ext uri="{BB962C8B-B14F-4D97-AF65-F5344CB8AC3E}">
        <p14:creationId xmlns:p14="http://schemas.microsoft.com/office/powerpoint/2010/main" val="23732974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3886200" cy="5029200"/>
          </a:xfrm>
        </p:spPr>
        <p:txBody>
          <a:bodyPr>
            <a:normAutofit/>
          </a:bodyPr>
          <a:lstStyle/>
          <a:p>
            <a:r>
              <a:rPr lang="en-US" sz="2400" dirty="0"/>
              <a:t>Kubernetes is a typical centralized structure. </a:t>
            </a:r>
          </a:p>
          <a:p>
            <a:endParaRPr lang="en-US" sz="2400" dirty="0"/>
          </a:p>
          <a:p>
            <a:r>
              <a:rPr lang="en-US" sz="2400" dirty="0"/>
              <a:t>A Kubernetes cluster is composed of Master nodes and Worker nodes, as well as the client command line tool </a:t>
            </a:r>
            <a:r>
              <a:rPr lang="en-US" sz="2400" dirty="0" err="1"/>
              <a:t>kubectl</a:t>
            </a:r>
            <a:r>
              <a:rPr lang="en-US" sz="2400" dirty="0"/>
              <a:t> and other additional items.</a:t>
            </a:r>
            <a:endParaRPr lang="en-US" sz="2800" dirty="0"/>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Tree>
    <p:extLst>
      <p:ext uri="{BB962C8B-B14F-4D97-AF65-F5344CB8AC3E}">
        <p14:creationId xmlns:p14="http://schemas.microsoft.com/office/powerpoint/2010/main" val="3921394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5029200"/>
          </a:xfrm>
        </p:spPr>
        <p:txBody>
          <a:bodyPr>
            <a:normAutofit/>
          </a:bodyPr>
          <a:lstStyle/>
          <a:p>
            <a:r>
              <a:rPr lang="en-US" sz="2400" dirty="0"/>
              <a:t>Master node: </a:t>
            </a:r>
          </a:p>
          <a:p>
            <a:pPr lvl="1"/>
            <a:r>
              <a:rPr lang="en-US" sz="2000" dirty="0"/>
              <a:t>It runs on a central server. </a:t>
            </a:r>
          </a:p>
          <a:p>
            <a:pPr lvl="1"/>
            <a:endParaRPr lang="en-US" sz="2000" dirty="0"/>
          </a:p>
          <a:p>
            <a:pPr lvl="1"/>
            <a:r>
              <a:rPr lang="en-US" sz="2000" dirty="0"/>
              <a:t>The master node is composed of API Server, Scheduler, Cluster State Store, and Control Manger Server</a:t>
            </a:r>
          </a:p>
          <a:p>
            <a:pPr lvl="1"/>
            <a:endParaRPr lang="en-US" sz="2000" dirty="0"/>
          </a:p>
          <a:p>
            <a:pPr lvl="1"/>
            <a:r>
              <a:rPr lang="en-US" sz="2000" dirty="0"/>
              <a:t>Master node is responsible for scheduling and management of the cluster.</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
        <p:nvSpPr>
          <p:cNvPr id="8" name="Oval 7">
            <a:extLst>
              <a:ext uri="{FF2B5EF4-FFF2-40B4-BE49-F238E27FC236}">
                <a16:creationId xmlns:a16="http://schemas.microsoft.com/office/drawing/2014/main" id="{095C76E6-22DC-1D48-8EC9-9BF6A7C33D45}"/>
              </a:ext>
            </a:extLst>
          </p:cNvPr>
          <p:cNvSpPr/>
          <p:nvPr/>
        </p:nvSpPr>
        <p:spPr>
          <a:xfrm>
            <a:off x="5166694" y="2590799"/>
            <a:ext cx="1919905" cy="2239597"/>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0441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5137150"/>
          </a:xfrm>
        </p:spPr>
        <p:txBody>
          <a:bodyPr>
            <a:normAutofit fontScale="77500" lnSpcReduction="20000"/>
          </a:bodyPr>
          <a:lstStyle/>
          <a:p>
            <a:r>
              <a:rPr lang="en-US" sz="3100" dirty="0"/>
              <a:t>Master node: </a:t>
            </a:r>
          </a:p>
          <a:p>
            <a:pPr lvl="1"/>
            <a:r>
              <a:rPr lang="en-US" sz="2000" dirty="0"/>
              <a:t>API Server: entrance to all commands and is responsible for processing operations and executing related business logic</a:t>
            </a:r>
          </a:p>
          <a:p>
            <a:pPr lvl="1"/>
            <a:r>
              <a:rPr lang="en-US" sz="2000" dirty="0"/>
              <a:t>Scheduler: based on the resources required by the container and the resource information of the node server, it automatically select the appropriate node server for the container </a:t>
            </a:r>
          </a:p>
          <a:p>
            <a:pPr lvl="1"/>
            <a:r>
              <a:rPr lang="en-US" sz="2000" dirty="0"/>
              <a:t>Cluster State Store: it uses </a:t>
            </a:r>
            <a:r>
              <a:rPr lang="en-US" sz="2000" dirty="0" err="1"/>
              <a:t>etcd</a:t>
            </a:r>
            <a:r>
              <a:rPr lang="en-US" sz="2000" dirty="0"/>
              <a:t> by default. </a:t>
            </a:r>
            <a:r>
              <a:rPr lang="en-US" sz="2000" dirty="0" err="1"/>
              <a:t>Etcd</a:t>
            </a:r>
            <a:r>
              <a:rPr lang="en-US" sz="2000" dirty="0"/>
              <a:t> is a distributed key-value store that is mainly used for shared configuration and service discovery.</a:t>
            </a:r>
          </a:p>
          <a:p>
            <a:pPr lvl="1"/>
            <a:r>
              <a:rPr lang="en-US" sz="2000" dirty="0"/>
              <a:t>Control Manager: used to perform most of the cluster-level functions, such as lifecycle functions (event garbage collection, etc.) and API business logic.</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
        <p:nvSpPr>
          <p:cNvPr id="8" name="Oval 7">
            <a:extLst>
              <a:ext uri="{FF2B5EF4-FFF2-40B4-BE49-F238E27FC236}">
                <a16:creationId xmlns:a16="http://schemas.microsoft.com/office/drawing/2014/main" id="{095C76E6-22DC-1D48-8EC9-9BF6A7C33D45}"/>
              </a:ext>
            </a:extLst>
          </p:cNvPr>
          <p:cNvSpPr/>
          <p:nvPr/>
        </p:nvSpPr>
        <p:spPr>
          <a:xfrm>
            <a:off x="5166694" y="2590799"/>
            <a:ext cx="1919905" cy="2239597"/>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8790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5137150"/>
          </a:xfrm>
        </p:spPr>
        <p:txBody>
          <a:bodyPr>
            <a:normAutofit/>
          </a:bodyPr>
          <a:lstStyle/>
          <a:p>
            <a:r>
              <a:rPr lang="en-US" sz="3100" dirty="0"/>
              <a:t>Worker node: </a:t>
            </a:r>
          </a:p>
          <a:p>
            <a:pPr lvl="1"/>
            <a:r>
              <a:rPr lang="en-US" sz="2000" dirty="0"/>
              <a:t>runs on the node server, including </a:t>
            </a:r>
            <a:r>
              <a:rPr lang="en-US" sz="2000" dirty="0" err="1"/>
              <a:t>kubelet</a:t>
            </a:r>
            <a:r>
              <a:rPr lang="en-US" sz="2000" dirty="0"/>
              <a:t> and </a:t>
            </a:r>
            <a:r>
              <a:rPr lang="en-US" sz="2000" dirty="0" err="1"/>
              <a:t>kube</a:t>
            </a:r>
            <a:r>
              <a:rPr lang="en-US" sz="2000" dirty="0"/>
              <a:t>-proxy core components</a:t>
            </a:r>
          </a:p>
          <a:p>
            <a:pPr lvl="1"/>
            <a:r>
              <a:rPr lang="en-US" sz="2000" dirty="0"/>
              <a:t>is responsible for running the application container.</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
        <p:nvSpPr>
          <p:cNvPr id="8" name="Oval 7">
            <a:extLst>
              <a:ext uri="{FF2B5EF4-FFF2-40B4-BE49-F238E27FC236}">
                <a16:creationId xmlns:a16="http://schemas.microsoft.com/office/drawing/2014/main" id="{095C76E6-22DC-1D48-8EC9-9BF6A7C33D45}"/>
              </a:ext>
            </a:extLst>
          </p:cNvPr>
          <p:cNvSpPr/>
          <p:nvPr/>
        </p:nvSpPr>
        <p:spPr>
          <a:xfrm>
            <a:off x="6934200" y="2590800"/>
            <a:ext cx="2133600" cy="23622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31664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4724400"/>
          </a:xfrm>
        </p:spPr>
        <p:txBody>
          <a:bodyPr>
            <a:normAutofit fontScale="85000" lnSpcReduction="10000"/>
          </a:bodyPr>
          <a:lstStyle/>
          <a:p>
            <a:r>
              <a:rPr lang="en-US" sz="3100" dirty="0"/>
              <a:t>Worker node: </a:t>
            </a:r>
          </a:p>
          <a:p>
            <a:pPr lvl="1"/>
            <a:r>
              <a:rPr lang="en-US" sz="2000" dirty="0" err="1"/>
              <a:t>kubelet</a:t>
            </a:r>
            <a:r>
              <a:rPr lang="en-US" sz="2000" dirty="0"/>
              <a:t>: used to interact with the API Server through the command line, and operate the Worker node according to the received request. By communicating with the API server, it receives requests or command from the Master node and control the containers on the Worker node (for example, restarting the failed container).</a:t>
            </a:r>
          </a:p>
          <a:p>
            <a:pPr lvl="1"/>
            <a:endParaRPr lang="en-US" sz="2000" dirty="0"/>
          </a:p>
          <a:p>
            <a:pPr lvl="1"/>
            <a:r>
              <a:rPr lang="en-US" sz="2000" dirty="0" err="1"/>
              <a:t>kube</a:t>
            </a:r>
            <a:r>
              <a:rPr lang="en-US" sz="2000" dirty="0"/>
              <a:t>-proxy: responsible for creating a network proxy and load balancing service for the container.</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
        <p:nvSpPr>
          <p:cNvPr id="8" name="Oval 7">
            <a:extLst>
              <a:ext uri="{FF2B5EF4-FFF2-40B4-BE49-F238E27FC236}">
                <a16:creationId xmlns:a16="http://schemas.microsoft.com/office/drawing/2014/main" id="{095C76E6-22DC-1D48-8EC9-9BF6A7C33D45}"/>
              </a:ext>
            </a:extLst>
          </p:cNvPr>
          <p:cNvSpPr/>
          <p:nvPr/>
        </p:nvSpPr>
        <p:spPr>
          <a:xfrm>
            <a:off x="6934200" y="2590800"/>
            <a:ext cx="2133600" cy="23622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2764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40CF-E237-4E40-82D0-9118FF13B96F}"/>
              </a:ext>
            </a:extLst>
          </p:cNvPr>
          <p:cNvSpPr>
            <a:spLocks noGrp="1"/>
          </p:cNvSpPr>
          <p:nvPr>
            <p:ph type="title"/>
          </p:nvPr>
        </p:nvSpPr>
        <p:spPr/>
        <p:txBody>
          <a:bodyPr/>
          <a:lstStyle/>
          <a:p>
            <a:r>
              <a:rPr lang="en-US" dirty="0"/>
              <a:t>Outline</a:t>
            </a:r>
          </a:p>
        </p:txBody>
      </p:sp>
      <p:sp>
        <p:nvSpPr>
          <p:cNvPr id="3" name="Date Placeholder 2">
            <a:extLst>
              <a:ext uri="{FF2B5EF4-FFF2-40B4-BE49-F238E27FC236}">
                <a16:creationId xmlns:a16="http://schemas.microsoft.com/office/drawing/2014/main" id="{781DABF8-0945-AB46-ACF9-C107B74E8523}"/>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FBD8231A-1571-5C47-AAA5-9276778EE8D3}"/>
              </a:ext>
            </a:extLst>
          </p:cNvPr>
          <p:cNvSpPr>
            <a:spLocks noGrp="1"/>
          </p:cNvSpPr>
          <p:nvPr>
            <p:ph type="sldNum" sz="quarter" idx="12"/>
          </p:nvPr>
        </p:nvSpPr>
        <p:spPr/>
        <p:txBody>
          <a:bodyPr/>
          <a:lstStyle/>
          <a:p>
            <a:r>
              <a:rPr lang="en-US" dirty="0"/>
              <a:t>CS 7172</a:t>
            </a:r>
          </a:p>
        </p:txBody>
      </p:sp>
      <p:sp>
        <p:nvSpPr>
          <p:cNvPr id="6" name="Content Placeholder 5">
            <a:extLst>
              <a:ext uri="{FF2B5EF4-FFF2-40B4-BE49-F238E27FC236}">
                <a16:creationId xmlns:a16="http://schemas.microsoft.com/office/drawing/2014/main" id="{956C6534-DDD5-6447-95A6-35CE5274C440}"/>
              </a:ext>
            </a:extLst>
          </p:cNvPr>
          <p:cNvSpPr>
            <a:spLocks noGrp="1"/>
          </p:cNvSpPr>
          <p:nvPr>
            <p:ph sz="quarter" idx="1"/>
          </p:nvPr>
        </p:nvSpPr>
        <p:spPr/>
        <p:txBody>
          <a:bodyPr/>
          <a:lstStyle/>
          <a:p>
            <a:r>
              <a:rPr lang="en-US" dirty="0"/>
              <a:t>What is centralized structure?</a:t>
            </a:r>
          </a:p>
          <a:p>
            <a:r>
              <a:rPr lang="en-US" dirty="0"/>
              <a:t>Examples:</a:t>
            </a:r>
          </a:p>
          <a:p>
            <a:pPr lvl="1"/>
            <a:r>
              <a:rPr lang="en-US" dirty="0"/>
              <a:t>Google </a:t>
            </a:r>
            <a:r>
              <a:rPr lang="en-US" dirty="0" err="1"/>
              <a:t>borg</a:t>
            </a:r>
            <a:endParaRPr lang="en-US" dirty="0"/>
          </a:p>
          <a:p>
            <a:pPr lvl="1"/>
            <a:r>
              <a:rPr lang="en-US" dirty="0"/>
              <a:t>Kubernetes</a:t>
            </a:r>
          </a:p>
          <a:p>
            <a:pPr lvl="1"/>
            <a:r>
              <a:rPr lang="en-US" dirty="0"/>
              <a:t>Mesos</a:t>
            </a:r>
          </a:p>
        </p:txBody>
      </p:sp>
    </p:spTree>
    <p:extLst>
      <p:ext uri="{BB962C8B-B14F-4D97-AF65-F5344CB8AC3E}">
        <p14:creationId xmlns:p14="http://schemas.microsoft.com/office/powerpoint/2010/main" val="2310351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4724400"/>
          </a:xfrm>
        </p:spPr>
        <p:txBody>
          <a:bodyPr>
            <a:normAutofit/>
          </a:bodyPr>
          <a:lstStyle/>
          <a:p>
            <a:r>
              <a:rPr lang="en-US" sz="3100" dirty="0"/>
              <a:t>Worker node: </a:t>
            </a:r>
          </a:p>
          <a:p>
            <a:pPr lvl="1"/>
            <a:r>
              <a:rPr lang="en-US" sz="2000" dirty="0" err="1"/>
              <a:t>Kube</a:t>
            </a:r>
            <a:r>
              <a:rPr lang="en-US" sz="2000" dirty="0"/>
              <a:t> DNS: is responsible for providing DNS services for the entire cluster</a:t>
            </a:r>
          </a:p>
          <a:p>
            <a:pPr lvl="1"/>
            <a:endParaRPr lang="en-US" sz="2000" dirty="0"/>
          </a:p>
          <a:p>
            <a:pPr lvl="1"/>
            <a:r>
              <a:rPr lang="en-US" sz="2000" dirty="0"/>
              <a:t>CNI is a standard universal interface for the Container Network Interface, which is used for container management systems and network plug-ins.</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
        <p:nvSpPr>
          <p:cNvPr id="8" name="Oval 7">
            <a:extLst>
              <a:ext uri="{FF2B5EF4-FFF2-40B4-BE49-F238E27FC236}">
                <a16:creationId xmlns:a16="http://schemas.microsoft.com/office/drawing/2014/main" id="{095C76E6-22DC-1D48-8EC9-9BF6A7C33D45}"/>
              </a:ext>
            </a:extLst>
          </p:cNvPr>
          <p:cNvSpPr/>
          <p:nvPr/>
        </p:nvSpPr>
        <p:spPr>
          <a:xfrm>
            <a:off x="6934200" y="2590800"/>
            <a:ext cx="2133600" cy="23622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9431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43401" cy="4724400"/>
          </a:xfrm>
        </p:spPr>
        <p:txBody>
          <a:bodyPr>
            <a:normAutofit lnSpcReduction="10000"/>
          </a:bodyPr>
          <a:lstStyle/>
          <a:p>
            <a:r>
              <a:rPr lang="en-US" sz="3100" dirty="0"/>
              <a:t>Advantages: </a:t>
            </a:r>
          </a:p>
          <a:p>
            <a:pPr lvl="1"/>
            <a:r>
              <a:rPr lang="en-US" sz="2000" dirty="0"/>
              <a:t>Automate container deployment and replication</a:t>
            </a:r>
          </a:p>
          <a:p>
            <a:pPr lvl="1"/>
            <a:endParaRPr lang="en-US" sz="2000" dirty="0"/>
          </a:p>
          <a:p>
            <a:pPr lvl="1"/>
            <a:r>
              <a:rPr lang="en-US" sz="2000" dirty="0"/>
              <a:t>Organize containers into groups (pods)</a:t>
            </a:r>
          </a:p>
          <a:p>
            <a:pPr lvl="1"/>
            <a:endParaRPr lang="en-US" sz="2000" dirty="0"/>
          </a:p>
          <a:p>
            <a:pPr lvl="1"/>
            <a:r>
              <a:rPr lang="en-US" sz="2000" dirty="0"/>
              <a:t>Load balancing among containers</a:t>
            </a:r>
          </a:p>
          <a:p>
            <a:pPr lvl="1"/>
            <a:endParaRPr lang="en-US" sz="2000" dirty="0"/>
          </a:p>
          <a:p>
            <a:pPr lvl="1"/>
            <a:r>
              <a:rPr lang="en-US" sz="2000" dirty="0"/>
              <a:t>Easy version control and rolling updates</a:t>
            </a:r>
          </a:p>
        </p:txBody>
      </p:sp>
      <p:pic>
        <p:nvPicPr>
          <p:cNvPr id="7" name="Picture 6">
            <a:extLst>
              <a:ext uri="{FF2B5EF4-FFF2-40B4-BE49-F238E27FC236}">
                <a16:creationId xmlns:a16="http://schemas.microsoft.com/office/drawing/2014/main" id="{1CEEAC48-6077-0148-AFEA-18FC4E9EE0E1}"/>
              </a:ext>
            </a:extLst>
          </p:cNvPr>
          <p:cNvPicPr>
            <a:picLocks noChangeAspect="1"/>
          </p:cNvPicPr>
          <p:nvPr/>
        </p:nvPicPr>
        <p:blipFill>
          <a:blip r:embed="rId2"/>
          <a:stretch>
            <a:fillRect/>
          </a:stretch>
        </p:blipFill>
        <p:spPr>
          <a:xfrm>
            <a:off x="5166695" y="2850532"/>
            <a:ext cx="3964836" cy="2239597"/>
          </a:xfrm>
          <a:prstGeom prst="rect">
            <a:avLst/>
          </a:prstGeom>
        </p:spPr>
      </p:pic>
    </p:spTree>
    <p:extLst>
      <p:ext uri="{BB962C8B-B14F-4D97-AF65-F5344CB8AC3E}">
        <p14:creationId xmlns:p14="http://schemas.microsoft.com/office/powerpoint/2010/main" val="2136999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2 of Centralized Structure:</a:t>
            </a:r>
            <a:br>
              <a:rPr lang="en-US" dirty="0"/>
            </a:br>
            <a:r>
              <a:rPr lang="en-US" dirty="0"/>
              <a:t>Kubernetes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8" name="Content Placeholder 7">
            <a:extLst>
              <a:ext uri="{FF2B5EF4-FFF2-40B4-BE49-F238E27FC236}">
                <a16:creationId xmlns:a16="http://schemas.microsoft.com/office/drawing/2014/main" id="{CB2CF756-4EDD-9744-8965-73E15652578B}"/>
              </a:ext>
            </a:extLst>
          </p:cNvPr>
          <p:cNvSpPr>
            <a:spLocks noGrp="1"/>
          </p:cNvSpPr>
          <p:nvPr>
            <p:ph sz="quarter" idx="1"/>
          </p:nvPr>
        </p:nvSpPr>
        <p:spPr>
          <a:xfrm>
            <a:off x="457200" y="1219200"/>
            <a:ext cx="8229600" cy="685800"/>
          </a:xfrm>
        </p:spPr>
        <p:txBody>
          <a:bodyPr>
            <a:normAutofit lnSpcReduction="10000"/>
          </a:bodyPr>
          <a:lstStyle/>
          <a:p>
            <a:r>
              <a:rPr lang="en-US" dirty="0">
                <a:hlinkClick r:id="rId2"/>
              </a:rPr>
              <a:t>https://youtu.be/PH-2FfFD2PU</a:t>
            </a:r>
            <a:endParaRPr lang="en-US" dirty="0"/>
          </a:p>
          <a:p>
            <a:endParaRPr lang="en-US" dirty="0"/>
          </a:p>
        </p:txBody>
      </p:sp>
      <p:pic>
        <p:nvPicPr>
          <p:cNvPr id="9" name="Picture 8">
            <a:extLst>
              <a:ext uri="{FF2B5EF4-FFF2-40B4-BE49-F238E27FC236}">
                <a16:creationId xmlns:a16="http://schemas.microsoft.com/office/drawing/2014/main" id="{79F32020-9FB7-364D-AD94-90BE6A903D50}"/>
              </a:ext>
            </a:extLst>
          </p:cNvPr>
          <p:cNvPicPr>
            <a:picLocks noChangeAspect="1"/>
          </p:cNvPicPr>
          <p:nvPr/>
        </p:nvPicPr>
        <p:blipFill>
          <a:blip r:embed="rId3"/>
          <a:stretch>
            <a:fillRect/>
          </a:stretch>
        </p:blipFill>
        <p:spPr>
          <a:xfrm>
            <a:off x="1371600" y="2417848"/>
            <a:ext cx="6023554" cy="3478301"/>
          </a:xfrm>
          <a:prstGeom prst="rect">
            <a:avLst/>
          </a:prstGeom>
        </p:spPr>
      </p:pic>
    </p:spTree>
    <p:extLst>
      <p:ext uri="{BB962C8B-B14F-4D97-AF65-F5344CB8AC3E}">
        <p14:creationId xmlns:p14="http://schemas.microsoft.com/office/powerpoint/2010/main" val="40206488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24005" cy="4724400"/>
          </a:xfrm>
        </p:spPr>
        <p:txBody>
          <a:bodyPr>
            <a:normAutofit/>
          </a:bodyPr>
          <a:lstStyle/>
          <a:p>
            <a:r>
              <a:rPr lang="en-US" sz="2800" dirty="0"/>
              <a:t>Open source distributed resource management framework by Apache</a:t>
            </a:r>
          </a:p>
          <a:p>
            <a:endParaRPr lang="en-US" sz="2800" dirty="0"/>
          </a:p>
          <a:p>
            <a:r>
              <a:rPr lang="en-US" sz="2800" dirty="0"/>
              <a:t>Mesos is in centralized structure</a:t>
            </a:r>
            <a:endParaRPr lang="en-US" sz="1800" dirty="0"/>
          </a:p>
        </p:txBody>
      </p:sp>
      <p:pic>
        <p:nvPicPr>
          <p:cNvPr id="8" name="Picture 7">
            <a:extLst>
              <a:ext uri="{FF2B5EF4-FFF2-40B4-BE49-F238E27FC236}">
                <a16:creationId xmlns:a16="http://schemas.microsoft.com/office/drawing/2014/main" id="{2FD4484F-7C2F-734F-BDA9-C2E3987C2753}"/>
              </a:ext>
            </a:extLst>
          </p:cNvPr>
          <p:cNvPicPr>
            <a:picLocks noChangeAspect="1"/>
          </p:cNvPicPr>
          <p:nvPr/>
        </p:nvPicPr>
        <p:blipFill>
          <a:blip r:embed="rId2"/>
          <a:stretch>
            <a:fillRect/>
          </a:stretch>
        </p:blipFill>
        <p:spPr>
          <a:xfrm>
            <a:off x="6119919" y="1325284"/>
            <a:ext cx="2058387" cy="749253"/>
          </a:xfrm>
          <a:prstGeom prst="rect">
            <a:avLst/>
          </a:prstGeom>
        </p:spPr>
      </p:pic>
      <p:sp>
        <p:nvSpPr>
          <p:cNvPr id="9" name="Rectangle 8">
            <a:extLst>
              <a:ext uri="{FF2B5EF4-FFF2-40B4-BE49-F238E27FC236}">
                <a16:creationId xmlns:a16="http://schemas.microsoft.com/office/drawing/2014/main" id="{1C7DA66B-5B08-DC44-AFEA-7AF7D49C2877}"/>
              </a:ext>
            </a:extLst>
          </p:cNvPr>
          <p:cNvSpPr/>
          <p:nvPr/>
        </p:nvSpPr>
        <p:spPr>
          <a:xfrm>
            <a:off x="5839458" y="2333021"/>
            <a:ext cx="2619307" cy="369332"/>
          </a:xfrm>
          <a:prstGeom prst="rect">
            <a:avLst/>
          </a:prstGeom>
        </p:spPr>
        <p:txBody>
          <a:bodyPr wrap="none">
            <a:spAutoFit/>
          </a:bodyPr>
          <a:lstStyle/>
          <a:p>
            <a:r>
              <a:rPr lang="en-US" dirty="0">
                <a:hlinkClick r:id="rId3"/>
              </a:rPr>
              <a:t>http://mesos.apache.org/</a:t>
            </a:r>
            <a:endParaRPr lang="en-US"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4"/>
          <a:stretch>
            <a:fillRect/>
          </a:stretch>
        </p:blipFill>
        <p:spPr>
          <a:xfrm>
            <a:off x="4781204" y="3196875"/>
            <a:ext cx="4269297" cy="2870030"/>
          </a:xfrm>
          <a:prstGeom prst="rect">
            <a:avLst/>
          </a:prstGeom>
        </p:spPr>
      </p:pic>
    </p:spTree>
    <p:extLst>
      <p:ext uri="{BB962C8B-B14F-4D97-AF65-F5344CB8AC3E}">
        <p14:creationId xmlns:p14="http://schemas.microsoft.com/office/powerpoint/2010/main" val="10225042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269297" cy="5137150"/>
          </a:xfrm>
        </p:spPr>
        <p:txBody>
          <a:bodyPr>
            <a:normAutofit fontScale="92500"/>
          </a:bodyPr>
          <a:lstStyle/>
          <a:p>
            <a:r>
              <a:rPr lang="en-US" sz="2600" dirty="0"/>
              <a:t>Difference between Borg and Mesos</a:t>
            </a:r>
            <a:endParaRPr lang="en-US" sz="1700" dirty="0"/>
          </a:p>
          <a:p>
            <a:pPr lvl="1"/>
            <a:r>
              <a:rPr lang="en-US" sz="1700" dirty="0"/>
              <a:t>Borg's Master directly interfaces with user applications, which means that users can directly send tasks to Borg's Master</a:t>
            </a:r>
          </a:p>
          <a:p>
            <a:pPr lvl="1"/>
            <a:endParaRPr lang="en-US" sz="1700" dirty="0"/>
          </a:p>
          <a:p>
            <a:pPr lvl="1"/>
            <a:r>
              <a:rPr lang="en-US" sz="1700" dirty="0"/>
              <a:t>Mesos is only responsible for the management and allocation of the underlying resources and does not involve functions such as storage and task scheduling. Therefore, Mesos Master interfaces with frameworks such as Spark, Hadoop, and Marathon. User tasks need to be submitted to these frameworks.</a:t>
            </a:r>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4874703" y="3943635"/>
            <a:ext cx="4269297" cy="2870030"/>
          </a:xfrm>
          <a:prstGeom prst="rect">
            <a:avLst/>
          </a:prstGeom>
        </p:spPr>
      </p:pic>
      <p:pic>
        <p:nvPicPr>
          <p:cNvPr id="11" name="Picture 10">
            <a:extLst>
              <a:ext uri="{FF2B5EF4-FFF2-40B4-BE49-F238E27FC236}">
                <a16:creationId xmlns:a16="http://schemas.microsoft.com/office/drawing/2014/main" id="{BE862C45-4D62-0849-9F21-DB83E0AF197C}"/>
              </a:ext>
            </a:extLst>
          </p:cNvPr>
          <p:cNvPicPr>
            <a:picLocks noChangeAspect="1"/>
          </p:cNvPicPr>
          <p:nvPr/>
        </p:nvPicPr>
        <p:blipFill>
          <a:blip r:embed="rId3"/>
          <a:stretch>
            <a:fillRect/>
          </a:stretch>
        </p:blipFill>
        <p:spPr>
          <a:xfrm>
            <a:off x="5444836" y="685800"/>
            <a:ext cx="3285782" cy="3029235"/>
          </a:xfrm>
          <a:prstGeom prst="rect">
            <a:avLst/>
          </a:prstGeom>
        </p:spPr>
      </p:pic>
      <p:sp>
        <p:nvSpPr>
          <p:cNvPr id="12" name="Oval 11">
            <a:extLst>
              <a:ext uri="{FF2B5EF4-FFF2-40B4-BE49-F238E27FC236}">
                <a16:creationId xmlns:a16="http://schemas.microsoft.com/office/drawing/2014/main" id="{4A790CCE-E632-3C45-B8AE-5D011ED9AAAA}"/>
              </a:ext>
            </a:extLst>
          </p:cNvPr>
          <p:cNvSpPr/>
          <p:nvPr/>
        </p:nvSpPr>
        <p:spPr>
          <a:xfrm>
            <a:off x="5257800" y="457201"/>
            <a:ext cx="3472818" cy="9144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E7B2B21-12B1-CD45-A384-790D11D1F2F6}"/>
              </a:ext>
            </a:extLst>
          </p:cNvPr>
          <p:cNvSpPr/>
          <p:nvPr/>
        </p:nvSpPr>
        <p:spPr>
          <a:xfrm>
            <a:off x="5213982" y="3879477"/>
            <a:ext cx="2177418" cy="777355"/>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167E0DAA-FAC6-FC49-BE88-20449E591DC3}"/>
              </a:ext>
            </a:extLst>
          </p:cNvPr>
          <p:cNvPicPr>
            <a:picLocks noChangeAspect="1"/>
          </p:cNvPicPr>
          <p:nvPr/>
        </p:nvPicPr>
        <p:blipFill>
          <a:blip r:embed="rId4"/>
          <a:stretch>
            <a:fillRect/>
          </a:stretch>
        </p:blipFill>
        <p:spPr>
          <a:xfrm>
            <a:off x="6302691" y="571500"/>
            <a:ext cx="377564" cy="377564"/>
          </a:xfrm>
          <a:prstGeom prst="rect">
            <a:avLst/>
          </a:prstGeom>
        </p:spPr>
      </p:pic>
      <p:pic>
        <p:nvPicPr>
          <p:cNvPr id="14" name="Picture 13">
            <a:extLst>
              <a:ext uri="{FF2B5EF4-FFF2-40B4-BE49-F238E27FC236}">
                <a16:creationId xmlns:a16="http://schemas.microsoft.com/office/drawing/2014/main" id="{B81145C8-593F-2D4E-BA2F-2E60EE997F8B}"/>
              </a:ext>
            </a:extLst>
          </p:cNvPr>
          <p:cNvPicPr>
            <a:picLocks noChangeAspect="1"/>
          </p:cNvPicPr>
          <p:nvPr/>
        </p:nvPicPr>
        <p:blipFill>
          <a:blip r:embed="rId4"/>
          <a:stretch>
            <a:fillRect/>
          </a:stretch>
        </p:blipFill>
        <p:spPr>
          <a:xfrm>
            <a:off x="4653561" y="3638835"/>
            <a:ext cx="377564" cy="377564"/>
          </a:xfrm>
          <a:prstGeom prst="rect">
            <a:avLst/>
          </a:prstGeom>
        </p:spPr>
      </p:pic>
      <p:cxnSp>
        <p:nvCxnSpPr>
          <p:cNvPr id="15" name="Straight Arrow Connector 14">
            <a:extLst>
              <a:ext uri="{FF2B5EF4-FFF2-40B4-BE49-F238E27FC236}">
                <a16:creationId xmlns:a16="http://schemas.microsoft.com/office/drawing/2014/main" id="{E780BBEF-2452-A64A-B637-CCF45B1616FA}"/>
              </a:ext>
            </a:extLst>
          </p:cNvPr>
          <p:cNvCxnSpPr>
            <a:stCxn id="14" idx="3"/>
          </p:cNvCxnSpPr>
          <p:nvPr/>
        </p:nvCxnSpPr>
        <p:spPr>
          <a:xfrm>
            <a:off x="5031125" y="3827617"/>
            <a:ext cx="302875" cy="210983"/>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85712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24005" cy="3200400"/>
          </a:xfrm>
        </p:spPr>
        <p:txBody>
          <a:bodyPr>
            <a:normAutofit fontScale="85000" lnSpcReduction="10000"/>
          </a:bodyPr>
          <a:lstStyle/>
          <a:p>
            <a:r>
              <a:rPr lang="en-US" sz="2800" dirty="0"/>
              <a:t>In Mesos, a cluster includes a Mesos Master and multiple Mesos Agents. </a:t>
            </a:r>
          </a:p>
          <a:p>
            <a:endParaRPr lang="en-US" sz="2800" dirty="0"/>
          </a:p>
          <a:p>
            <a:r>
              <a:rPr lang="en-US" sz="2800" dirty="0"/>
              <a:t>Mesos Master runs on the central server, and Mesos Agent runs on the node server.</a:t>
            </a:r>
            <a:endParaRPr lang="en-US" sz="18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4811684" y="2276560"/>
            <a:ext cx="4269297" cy="2870030"/>
          </a:xfrm>
          <a:prstGeom prst="rect">
            <a:avLst/>
          </a:prstGeom>
        </p:spPr>
      </p:pic>
    </p:spTree>
    <p:extLst>
      <p:ext uri="{BB962C8B-B14F-4D97-AF65-F5344CB8AC3E}">
        <p14:creationId xmlns:p14="http://schemas.microsoft.com/office/powerpoint/2010/main" val="33638254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24005" cy="5029200"/>
          </a:xfrm>
        </p:spPr>
        <p:txBody>
          <a:bodyPr>
            <a:normAutofit fontScale="92500" lnSpcReduction="20000"/>
          </a:bodyPr>
          <a:lstStyle/>
          <a:p>
            <a:r>
              <a:rPr lang="en-US" sz="2800" dirty="0"/>
              <a:t>The Mesos Master:</a:t>
            </a:r>
          </a:p>
          <a:p>
            <a:pPr lvl="1"/>
            <a:r>
              <a:rPr lang="en-US" sz="2000" dirty="0"/>
              <a:t>Responsible for collecting and managing the resources and status of the server where the Agent is located</a:t>
            </a:r>
          </a:p>
          <a:p>
            <a:pPr lvl="1"/>
            <a:r>
              <a:rPr lang="en-US" sz="2000" dirty="0"/>
              <a:t>Interface with frameworks such as Spark and Hadoop and notify these frameworks of the resource information of the servers in the cluster for task resource matching and scheduling. </a:t>
            </a:r>
          </a:p>
          <a:p>
            <a:pPr lvl="1"/>
            <a:r>
              <a:rPr lang="en-US" sz="2000" dirty="0"/>
              <a:t>Mesos Master usually uses one master and two backup standbys  for fault handling and recovery.</a:t>
            </a:r>
            <a:endParaRPr lang="en-US" sz="10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4811684" y="2276560"/>
            <a:ext cx="4269297" cy="2870030"/>
          </a:xfrm>
          <a:prstGeom prst="rect">
            <a:avLst/>
          </a:prstGeom>
        </p:spPr>
      </p:pic>
      <p:sp>
        <p:nvSpPr>
          <p:cNvPr id="7" name="Oval 6">
            <a:extLst>
              <a:ext uri="{FF2B5EF4-FFF2-40B4-BE49-F238E27FC236}">
                <a16:creationId xmlns:a16="http://schemas.microsoft.com/office/drawing/2014/main" id="{67F7E33E-B5EB-D045-9865-EA2FB97AC39B}"/>
              </a:ext>
            </a:extLst>
          </p:cNvPr>
          <p:cNvSpPr/>
          <p:nvPr/>
        </p:nvSpPr>
        <p:spPr>
          <a:xfrm>
            <a:off x="5638799" y="3124200"/>
            <a:ext cx="3472661" cy="777355"/>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0548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4324005" cy="5029200"/>
          </a:xfrm>
        </p:spPr>
        <p:txBody>
          <a:bodyPr>
            <a:normAutofit/>
          </a:bodyPr>
          <a:lstStyle/>
          <a:p>
            <a:r>
              <a:rPr lang="en-US" sz="2800" dirty="0"/>
              <a:t>The Mesos Agent:</a:t>
            </a:r>
          </a:p>
          <a:p>
            <a:pPr lvl="1"/>
            <a:r>
              <a:rPr lang="en-US" sz="2000" dirty="0"/>
              <a:t>Responsible for starting, stopping, and restarting tasks</a:t>
            </a:r>
          </a:p>
          <a:p>
            <a:pPr lvl="1"/>
            <a:r>
              <a:rPr lang="en-US" sz="2000" dirty="0"/>
              <a:t>Responsible for collecting information and status of the server's resources (such as CPU, memory, etc.) and reporting it to the Mesos Master.</a:t>
            </a:r>
            <a:endParaRPr lang="en-US" sz="10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4811684" y="2276560"/>
            <a:ext cx="4269297" cy="2870030"/>
          </a:xfrm>
          <a:prstGeom prst="rect">
            <a:avLst/>
          </a:prstGeom>
        </p:spPr>
      </p:pic>
      <p:sp>
        <p:nvSpPr>
          <p:cNvPr id="7" name="Oval 6">
            <a:extLst>
              <a:ext uri="{FF2B5EF4-FFF2-40B4-BE49-F238E27FC236}">
                <a16:creationId xmlns:a16="http://schemas.microsoft.com/office/drawing/2014/main" id="{CC16EA00-7DCF-E74F-89B8-343F0490A684}"/>
              </a:ext>
            </a:extLst>
          </p:cNvPr>
          <p:cNvSpPr/>
          <p:nvPr/>
        </p:nvSpPr>
        <p:spPr>
          <a:xfrm>
            <a:off x="4731506" y="3962400"/>
            <a:ext cx="3726693" cy="118419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78753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5105401" cy="5029200"/>
          </a:xfrm>
        </p:spPr>
        <p:txBody>
          <a:bodyPr>
            <a:normAutofit fontScale="92500" lnSpcReduction="10000"/>
          </a:bodyPr>
          <a:lstStyle/>
          <a:p>
            <a:r>
              <a:rPr lang="en-US" sz="2800" dirty="0"/>
              <a:t>Advantages of the Mesos: Effectiveness</a:t>
            </a:r>
          </a:p>
          <a:p>
            <a:pPr lvl="1"/>
            <a:r>
              <a:rPr lang="en-US" sz="2000" dirty="0"/>
              <a:t>Mesos abstracts physical resources, allocates resources at the application layer instead of the physical layer, and allocates tasks through containers. </a:t>
            </a:r>
          </a:p>
          <a:p>
            <a:pPr lvl="1"/>
            <a:r>
              <a:rPr lang="en-US" sz="2000" dirty="0"/>
              <a:t>The application's scheduler (e.g., Hadoop) knows how to make the most efficient use of resources, therefore, allocating resources at the application layer can benefit the special needs of each application.</a:t>
            </a:r>
          </a:p>
          <a:p>
            <a:pPr lvl="1"/>
            <a:r>
              <a:rPr lang="en-US" sz="2000" dirty="0"/>
              <a:t>Allocating tasks through containers is more lightweight and benefits from migration</a:t>
            </a:r>
            <a:endParaRPr lang="en-US" sz="10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5666412" y="2276560"/>
            <a:ext cx="3414569" cy="2295440"/>
          </a:xfrm>
          <a:prstGeom prst="rect">
            <a:avLst/>
          </a:prstGeom>
        </p:spPr>
      </p:pic>
    </p:spTree>
    <p:extLst>
      <p:ext uri="{BB962C8B-B14F-4D97-AF65-F5344CB8AC3E}">
        <p14:creationId xmlns:p14="http://schemas.microsoft.com/office/powerpoint/2010/main" val="23124916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5105401" cy="5029200"/>
          </a:xfrm>
        </p:spPr>
        <p:txBody>
          <a:bodyPr>
            <a:normAutofit lnSpcReduction="10000"/>
          </a:bodyPr>
          <a:lstStyle/>
          <a:p>
            <a:r>
              <a:rPr lang="en-US" sz="2800" dirty="0"/>
              <a:t>Advantages of the Mesos: Scalability</a:t>
            </a:r>
          </a:p>
          <a:p>
            <a:pPr lvl="1"/>
            <a:r>
              <a:rPr lang="en-US" sz="2000" dirty="0"/>
              <a:t>Two-level scheduling architecture: Mesos Master allocates resources and corresponding Framework schedules tasks. </a:t>
            </a:r>
          </a:p>
          <a:p>
            <a:pPr lvl="1"/>
            <a:r>
              <a:rPr lang="en-US" sz="2000" dirty="0"/>
              <a:t>Since the Master does not have to know the complex logic behind each type of application and does not have to schedule each task, it can be implemented with very lightweight code and it is easier to expand the cluster size.</a:t>
            </a:r>
            <a:endParaRPr lang="en-US" sz="10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5666412" y="2276560"/>
            <a:ext cx="3414569" cy="2295440"/>
          </a:xfrm>
          <a:prstGeom prst="rect">
            <a:avLst/>
          </a:prstGeom>
        </p:spPr>
      </p:pic>
    </p:spTree>
    <p:extLst>
      <p:ext uri="{BB962C8B-B14F-4D97-AF65-F5344CB8AC3E}">
        <p14:creationId xmlns:p14="http://schemas.microsoft.com/office/powerpoint/2010/main" val="324510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855A-DEE2-0D40-A6B6-D55DE7EB2980}"/>
              </a:ext>
            </a:extLst>
          </p:cNvPr>
          <p:cNvSpPr>
            <a:spLocks noGrp="1"/>
          </p:cNvSpPr>
          <p:nvPr>
            <p:ph type="title"/>
          </p:nvPr>
        </p:nvSpPr>
        <p:spPr/>
        <p:txBody>
          <a:bodyPr/>
          <a:lstStyle/>
          <a:p>
            <a:r>
              <a:rPr lang="en-US" dirty="0"/>
              <a:t>Cloud</a:t>
            </a:r>
          </a:p>
        </p:txBody>
      </p:sp>
      <p:sp>
        <p:nvSpPr>
          <p:cNvPr id="3" name="Date Placeholder 2">
            <a:extLst>
              <a:ext uri="{FF2B5EF4-FFF2-40B4-BE49-F238E27FC236}">
                <a16:creationId xmlns:a16="http://schemas.microsoft.com/office/drawing/2014/main" id="{984CD552-32CB-0842-BC5A-C417A9D91E7D}"/>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935F4400-BB90-C94A-8A70-8CAFB251A87C}"/>
              </a:ext>
            </a:extLst>
          </p:cNvPr>
          <p:cNvSpPr>
            <a:spLocks noGrp="1"/>
          </p:cNvSpPr>
          <p:nvPr>
            <p:ph type="sldNum" sz="quarter" idx="12"/>
          </p:nvPr>
        </p:nvSpPr>
        <p:spPr/>
        <p:txBody>
          <a:bodyPr/>
          <a:lstStyle/>
          <a:p>
            <a:r>
              <a:rPr lang="en-US" dirty="0"/>
              <a:t>CS 7172</a:t>
            </a:r>
          </a:p>
        </p:txBody>
      </p:sp>
      <p:sp>
        <p:nvSpPr>
          <p:cNvPr id="6" name="Content Placeholder 5">
            <a:extLst>
              <a:ext uri="{FF2B5EF4-FFF2-40B4-BE49-F238E27FC236}">
                <a16:creationId xmlns:a16="http://schemas.microsoft.com/office/drawing/2014/main" id="{84ACBAF7-8B38-FB46-A0A9-659634E70926}"/>
              </a:ext>
            </a:extLst>
          </p:cNvPr>
          <p:cNvSpPr>
            <a:spLocks noGrp="1"/>
          </p:cNvSpPr>
          <p:nvPr>
            <p:ph sz="quarter" idx="1"/>
          </p:nvPr>
        </p:nvSpPr>
        <p:spPr>
          <a:xfrm>
            <a:off x="457200" y="1219200"/>
            <a:ext cx="8229600" cy="5029200"/>
          </a:xfrm>
        </p:spPr>
        <p:txBody>
          <a:bodyPr>
            <a:normAutofit fontScale="85000" lnSpcReduction="20000"/>
          </a:bodyPr>
          <a:lstStyle/>
          <a:p>
            <a:r>
              <a:rPr lang="en-US" dirty="0"/>
              <a:t>Cloud computing is the on-demand availability of computer system resources, especially data storage and computing power, without direct active management by the user.</a:t>
            </a:r>
          </a:p>
          <a:p>
            <a:endParaRPr lang="en-US" dirty="0"/>
          </a:p>
          <a:p>
            <a:r>
              <a:rPr lang="en-US" dirty="0"/>
              <a:t>Today, almost every services are built on the cloud</a:t>
            </a:r>
          </a:p>
          <a:p>
            <a:pPr lvl="1"/>
            <a:r>
              <a:rPr lang="en-US" dirty="0"/>
              <a:t>Video</a:t>
            </a:r>
          </a:p>
          <a:p>
            <a:pPr lvl="1"/>
            <a:r>
              <a:rPr lang="en-US" dirty="0"/>
              <a:t>Social network</a:t>
            </a:r>
          </a:p>
          <a:p>
            <a:pPr lvl="1"/>
            <a:r>
              <a:rPr lang="en-US" dirty="0"/>
              <a:t>News</a:t>
            </a:r>
          </a:p>
          <a:p>
            <a:pPr lvl="1"/>
            <a:r>
              <a:rPr lang="en-US" dirty="0"/>
              <a:t>Entertainment</a:t>
            </a:r>
          </a:p>
          <a:p>
            <a:pPr lvl="1"/>
            <a:r>
              <a:rPr lang="en-US" dirty="0"/>
              <a:t>…</a:t>
            </a:r>
          </a:p>
        </p:txBody>
      </p:sp>
    </p:spTree>
    <p:extLst>
      <p:ext uri="{BB962C8B-B14F-4D97-AF65-F5344CB8AC3E}">
        <p14:creationId xmlns:p14="http://schemas.microsoft.com/office/powerpoint/2010/main" val="21243696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3 of Centralized Structure:</a:t>
            </a:r>
            <a:br>
              <a:rPr lang="en-US" dirty="0"/>
            </a:br>
            <a:r>
              <a:rPr lang="en-US" dirty="0"/>
              <a:t>Mesos</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199" y="1219200"/>
            <a:ext cx="5105401" cy="5029200"/>
          </a:xfrm>
        </p:spPr>
        <p:txBody>
          <a:bodyPr>
            <a:normAutofit/>
          </a:bodyPr>
          <a:lstStyle/>
          <a:p>
            <a:r>
              <a:rPr lang="en-US" sz="2800" dirty="0"/>
              <a:t>Advantages of the Mesos: Modular</a:t>
            </a:r>
          </a:p>
          <a:p>
            <a:pPr lvl="1"/>
            <a:r>
              <a:rPr lang="en-US" sz="2000" dirty="0"/>
              <a:t>Each time a new framework (e.g., Hadoop, spark, etc.) is added, the Master does not need to add new code, and the Agent module can be reused. </a:t>
            </a:r>
          </a:p>
          <a:p>
            <a:pPr lvl="1"/>
            <a:r>
              <a:rPr lang="en-US" sz="2000" dirty="0"/>
              <a:t>Developers can focus on the choice of applications and frameworks. This allows Mesos to support multiple frameworks and adapt to different application scenarios.</a:t>
            </a:r>
            <a:endParaRPr lang="en-US" sz="1000" dirty="0"/>
          </a:p>
        </p:txBody>
      </p:sp>
      <p:pic>
        <p:nvPicPr>
          <p:cNvPr id="10" name="Picture 9">
            <a:extLst>
              <a:ext uri="{FF2B5EF4-FFF2-40B4-BE49-F238E27FC236}">
                <a16:creationId xmlns:a16="http://schemas.microsoft.com/office/drawing/2014/main" id="{C1D25922-0E1E-1148-8012-F0B2808F4F17}"/>
              </a:ext>
            </a:extLst>
          </p:cNvPr>
          <p:cNvPicPr>
            <a:picLocks noChangeAspect="1"/>
          </p:cNvPicPr>
          <p:nvPr/>
        </p:nvPicPr>
        <p:blipFill>
          <a:blip r:embed="rId2"/>
          <a:stretch>
            <a:fillRect/>
          </a:stretch>
        </p:blipFill>
        <p:spPr>
          <a:xfrm>
            <a:off x="5666412" y="2276560"/>
            <a:ext cx="3414569" cy="2295440"/>
          </a:xfrm>
          <a:prstGeom prst="rect">
            <a:avLst/>
          </a:prstGeom>
        </p:spPr>
      </p:pic>
    </p:spTree>
    <p:extLst>
      <p:ext uri="{BB962C8B-B14F-4D97-AF65-F5344CB8AC3E}">
        <p14:creationId xmlns:p14="http://schemas.microsoft.com/office/powerpoint/2010/main" val="11555406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7F4D8-49D7-0742-B94C-016F6E2EC04B}"/>
              </a:ext>
            </a:extLst>
          </p:cNvPr>
          <p:cNvSpPr>
            <a:spLocks noGrp="1"/>
          </p:cNvSpPr>
          <p:nvPr>
            <p:ph type="title"/>
          </p:nvPr>
        </p:nvSpPr>
        <p:spPr/>
        <p:txBody>
          <a:bodyPr/>
          <a:lstStyle/>
          <a:p>
            <a:r>
              <a:rPr lang="en-US" dirty="0"/>
              <a:t>Comparison</a:t>
            </a:r>
          </a:p>
        </p:txBody>
      </p:sp>
      <p:sp>
        <p:nvSpPr>
          <p:cNvPr id="3" name="Date Placeholder 2">
            <a:extLst>
              <a:ext uri="{FF2B5EF4-FFF2-40B4-BE49-F238E27FC236}">
                <a16:creationId xmlns:a16="http://schemas.microsoft.com/office/drawing/2014/main" id="{22ADEE88-9DFE-044B-BFFB-33D54369DA17}"/>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52B79F76-3FBF-E246-ACCB-D9B3965ED2A5}"/>
              </a:ext>
            </a:extLst>
          </p:cNvPr>
          <p:cNvSpPr>
            <a:spLocks noGrp="1"/>
          </p:cNvSpPr>
          <p:nvPr>
            <p:ph type="sldNum" sz="quarter" idx="12"/>
          </p:nvPr>
        </p:nvSpPr>
        <p:spPr/>
        <p:txBody>
          <a:bodyPr/>
          <a:lstStyle/>
          <a:p>
            <a:r>
              <a:rPr lang="en-US"/>
              <a:t>CS 7172</a:t>
            </a:r>
            <a:endParaRPr lang="en-US" dirty="0"/>
          </a:p>
        </p:txBody>
      </p:sp>
      <p:graphicFrame>
        <p:nvGraphicFramePr>
          <p:cNvPr id="6" name="Table 5">
            <a:extLst>
              <a:ext uri="{FF2B5EF4-FFF2-40B4-BE49-F238E27FC236}">
                <a16:creationId xmlns:a16="http://schemas.microsoft.com/office/drawing/2014/main" id="{E509258B-C2B9-0A45-8503-3765838ED01F}"/>
              </a:ext>
            </a:extLst>
          </p:cNvPr>
          <p:cNvGraphicFramePr>
            <a:graphicFrameLocks noGrp="1"/>
          </p:cNvGraphicFramePr>
          <p:nvPr>
            <p:extLst>
              <p:ext uri="{D42A27DB-BD31-4B8C-83A1-F6EECF244321}">
                <p14:modId xmlns:p14="http://schemas.microsoft.com/office/powerpoint/2010/main" val="313510368"/>
              </p:ext>
            </p:extLst>
          </p:nvPr>
        </p:nvGraphicFramePr>
        <p:xfrm>
          <a:off x="457200" y="1295400"/>
          <a:ext cx="8229600" cy="4953001"/>
        </p:xfrm>
        <a:graphic>
          <a:graphicData uri="http://schemas.openxmlformats.org/drawingml/2006/table">
            <a:tbl>
              <a:tblPr firstRow="1" bandRow="1">
                <a:tableStyleId>{5C22544A-7EE6-4342-B048-85BDC9FD1C3A}</a:tableStyleId>
              </a:tblPr>
              <a:tblGrid>
                <a:gridCol w="2057400">
                  <a:extLst>
                    <a:ext uri="{9D8B030D-6E8A-4147-A177-3AD203B41FA5}">
                      <a16:colId xmlns:a16="http://schemas.microsoft.com/office/drawing/2014/main" val="1979952517"/>
                    </a:ext>
                  </a:extLst>
                </a:gridCol>
                <a:gridCol w="2057400">
                  <a:extLst>
                    <a:ext uri="{9D8B030D-6E8A-4147-A177-3AD203B41FA5}">
                      <a16:colId xmlns:a16="http://schemas.microsoft.com/office/drawing/2014/main" val="1314263662"/>
                    </a:ext>
                  </a:extLst>
                </a:gridCol>
                <a:gridCol w="2057400">
                  <a:extLst>
                    <a:ext uri="{9D8B030D-6E8A-4147-A177-3AD203B41FA5}">
                      <a16:colId xmlns:a16="http://schemas.microsoft.com/office/drawing/2014/main" val="631855371"/>
                    </a:ext>
                  </a:extLst>
                </a:gridCol>
                <a:gridCol w="2057400">
                  <a:extLst>
                    <a:ext uri="{9D8B030D-6E8A-4147-A177-3AD203B41FA5}">
                      <a16:colId xmlns:a16="http://schemas.microsoft.com/office/drawing/2014/main" val="2917894993"/>
                    </a:ext>
                  </a:extLst>
                </a:gridCol>
              </a:tblGrid>
              <a:tr h="443643">
                <a:tc>
                  <a:txBody>
                    <a:bodyPr/>
                    <a:lstStyle/>
                    <a:p>
                      <a:endParaRPr lang="en-US" dirty="0"/>
                    </a:p>
                  </a:txBody>
                  <a:tcPr/>
                </a:tc>
                <a:tc>
                  <a:txBody>
                    <a:bodyPr/>
                    <a:lstStyle/>
                    <a:p>
                      <a:r>
                        <a:rPr lang="en-US" dirty="0"/>
                        <a:t>Borg</a:t>
                      </a:r>
                    </a:p>
                  </a:txBody>
                  <a:tcPr/>
                </a:tc>
                <a:tc>
                  <a:txBody>
                    <a:bodyPr/>
                    <a:lstStyle/>
                    <a:p>
                      <a:r>
                        <a:rPr lang="en-US" dirty="0"/>
                        <a:t>Kubernetes</a:t>
                      </a:r>
                    </a:p>
                  </a:txBody>
                  <a:tcPr/>
                </a:tc>
                <a:tc>
                  <a:txBody>
                    <a:bodyPr/>
                    <a:lstStyle/>
                    <a:p>
                      <a:r>
                        <a:rPr lang="en-US" dirty="0"/>
                        <a:t>Mesos</a:t>
                      </a:r>
                    </a:p>
                  </a:txBody>
                  <a:tcPr/>
                </a:tc>
                <a:extLst>
                  <a:ext uri="{0D108BD9-81ED-4DB2-BD59-A6C34878D82A}">
                    <a16:rowId xmlns:a16="http://schemas.microsoft.com/office/drawing/2014/main" val="2312830808"/>
                  </a:ext>
                </a:extLst>
              </a:tr>
              <a:tr h="619885">
                <a:tc>
                  <a:txBody>
                    <a:bodyPr/>
                    <a:lstStyle/>
                    <a:p>
                      <a:pPr algn="ctr"/>
                      <a:r>
                        <a:rPr lang="en-US" sz="1400" b="1" dirty="0"/>
                        <a:t>Information</a:t>
                      </a:r>
                    </a:p>
                  </a:txBody>
                  <a:tcPr anchor="ctr"/>
                </a:tc>
                <a:tc>
                  <a:txBody>
                    <a:bodyPr/>
                    <a:lstStyle/>
                    <a:p>
                      <a:r>
                        <a:rPr lang="en-US" sz="1400" dirty="0"/>
                        <a:t>Close source, used by Google inside</a:t>
                      </a:r>
                    </a:p>
                  </a:txBody>
                  <a:tcPr anchor="ctr"/>
                </a:tc>
                <a:tc>
                  <a:txBody>
                    <a:bodyPr/>
                    <a:lstStyle/>
                    <a:p>
                      <a:r>
                        <a:rPr lang="en-US" sz="1400" dirty="0"/>
                        <a:t>Open source</a:t>
                      </a:r>
                    </a:p>
                  </a:txBody>
                  <a:tcPr anchor="ctr"/>
                </a:tc>
                <a:tc>
                  <a:txBody>
                    <a:bodyPr/>
                    <a:lstStyle/>
                    <a:p>
                      <a:r>
                        <a:rPr lang="en-US" sz="1400" dirty="0"/>
                        <a:t>Open source</a:t>
                      </a:r>
                    </a:p>
                  </a:txBody>
                  <a:tcPr anchor="ctr"/>
                </a:tc>
                <a:extLst>
                  <a:ext uri="{0D108BD9-81ED-4DB2-BD59-A6C34878D82A}">
                    <a16:rowId xmlns:a16="http://schemas.microsoft.com/office/drawing/2014/main" val="2562420587"/>
                  </a:ext>
                </a:extLst>
              </a:tr>
              <a:tr h="875131">
                <a:tc>
                  <a:txBody>
                    <a:bodyPr/>
                    <a:lstStyle/>
                    <a:p>
                      <a:pPr algn="ctr"/>
                      <a:r>
                        <a:rPr lang="en-US" sz="1400" b="1" dirty="0"/>
                        <a:t>Design purpose</a:t>
                      </a:r>
                    </a:p>
                  </a:txBody>
                  <a:tcPr anchor="ctr"/>
                </a:tc>
                <a:tc>
                  <a:txBody>
                    <a:bodyPr/>
                    <a:lstStyle/>
                    <a:p>
                      <a:r>
                        <a:rPr lang="en-US" sz="1400" dirty="0"/>
                        <a:t>Allow user focusing on applications instead of resource management</a:t>
                      </a:r>
                    </a:p>
                  </a:txBody>
                  <a:tcPr anchor="ctr"/>
                </a:tc>
                <a:tc>
                  <a:txBody>
                    <a:bodyPr/>
                    <a:lstStyle/>
                    <a:p>
                      <a:r>
                        <a:rPr lang="en-US" sz="1400" dirty="0"/>
                        <a:t>Provide support to large scale of container management</a:t>
                      </a:r>
                    </a:p>
                  </a:txBody>
                  <a:tcPr anchor="ctr"/>
                </a:tc>
                <a:tc>
                  <a:txBody>
                    <a:bodyPr/>
                    <a:lstStyle/>
                    <a:p>
                      <a:r>
                        <a:rPr lang="en-US" sz="1400" dirty="0"/>
                        <a:t>Provide dynamic resource allocation for data center users</a:t>
                      </a:r>
                    </a:p>
                  </a:txBody>
                  <a:tcPr anchor="ctr"/>
                </a:tc>
                <a:extLst>
                  <a:ext uri="{0D108BD9-81ED-4DB2-BD59-A6C34878D82A}">
                    <a16:rowId xmlns:a16="http://schemas.microsoft.com/office/drawing/2014/main" val="1328481271"/>
                  </a:ext>
                </a:extLst>
              </a:tr>
              <a:tr h="443643">
                <a:tc>
                  <a:txBody>
                    <a:bodyPr/>
                    <a:lstStyle/>
                    <a:p>
                      <a:pPr algn="ctr"/>
                      <a:r>
                        <a:rPr lang="en-US" sz="1400" b="1" dirty="0"/>
                        <a:t>Architecture</a:t>
                      </a:r>
                    </a:p>
                  </a:txBody>
                  <a:tcPr anchor="ctr"/>
                </a:tc>
                <a:tc>
                  <a:txBody>
                    <a:bodyPr/>
                    <a:lstStyle/>
                    <a:p>
                      <a:r>
                        <a:rPr lang="en-US" sz="1400" dirty="0"/>
                        <a:t>Master/Slave</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Master/Slave</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Master/Slave</a:t>
                      </a:r>
                    </a:p>
                  </a:txBody>
                  <a:tcPr anchor="ctr"/>
                </a:tc>
                <a:extLst>
                  <a:ext uri="{0D108BD9-81ED-4DB2-BD59-A6C34878D82A}">
                    <a16:rowId xmlns:a16="http://schemas.microsoft.com/office/drawing/2014/main" val="590284091"/>
                  </a:ext>
                </a:extLst>
              </a:tr>
              <a:tr h="443643">
                <a:tc>
                  <a:txBody>
                    <a:bodyPr/>
                    <a:lstStyle/>
                    <a:p>
                      <a:pPr algn="ctr"/>
                      <a:r>
                        <a:rPr lang="en-US" sz="1400" b="1" dirty="0"/>
                        <a:t>Scheduling</a:t>
                      </a:r>
                    </a:p>
                  </a:txBody>
                  <a:tcPr anchor="ctr"/>
                </a:tc>
                <a:tc>
                  <a:txBody>
                    <a:bodyPr/>
                    <a:lstStyle/>
                    <a:p>
                      <a:r>
                        <a:rPr lang="en-US" sz="1400" dirty="0"/>
                        <a:t>Single layer scheduling</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Single layer scheduling</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Two-layer scheduling</a:t>
                      </a:r>
                    </a:p>
                  </a:txBody>
                  <a:tcPr anchor="ctr"/>
                </a:tc>
                <a:extLst>
                  <a:ext uri="{0D108BD9-81ED-4DB2-BD59-A6C34878D82A}">
                    <a16:rowId xmlns:a16="http://schemas.microsoft.com/office/drawing/2014/main" val="399322049"/>
                  </a:ext>
                </a:extLst>
              </a:tr>
              <a:tr h="619885">
                <a:tc>
                  <a:txBody>
                    <a:bodyPr/>
                    <a:lstStyle/>
                    <a:p>
                      <a:pPr algn="ctr"/>
                      <a:r>
                        <a:rPr lang="en-US" sz="1400" b="1" dirty="0"/>
                        <a:t>Interface to outside</a:t>
                      </a:r>
                    </a:p>
                  </a:txBody>
                  <a:tcPr anchor="ctr"/>
                </a:tc>
                <a:tc>
                  <a:txBody>
                    <a:bodyPr/>
                    <a:lstStyle/>
                    <a:p>
                      <a:r>
                        <a:rPr lang="en-US" sz="1400" dirty="0"/>
                        <a:t>End user task</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End user task</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Framework (e.g., Hadoop)</a:t>
                      </a:r>
                    </a:p>
                  </a:txBody>
                  <a:tcPr anchor="ctr"/>
                </a:tc>
                <a:extLst>
                  <a:ext uri="{0D108BD9-81ED-4DB2-BD59-A6C34878D82A}">
                    <a16:rowId xmlns:a16="http://schemas.microsoft.com/office/drawing/2014/main" val="4146330580"/>
                  </a:ext>
                </a:extLst>
              </a:tr>
              <a:tr h="443643">
                <a:tc>
                  <a:txBody>
                    <a:bodyPr/>
                    <a:lstStyle/>
                    <a:p>
                      <a:pPr algn="ctr"/>
                      <a:r>
                        <a:rPr lang="en-US" sz="1400" b="1" dirty="0"/>
                        <a:t>Scheduling unit</a:t>
                      </a:r>
                    </a:p>
                  </a:txBody>
                  <a:tcPr anchor="ctr"/>
                </a:tc>
                <a:tc>
                  <a:txBody>
                    <a:bodyPr/>
                    <a:lstStyle/>
                    <a:p>
                      <a:r>
                        <a:rPr lang="en-US" sz="1400" dirty="0"/>
                        <a:t>Job</a:t>
                      </a:r>
                    </a:p>
                  </a:txBody>
                  <a:tcPr anchor="ctr"/>
                </a:tc>
                <a:tc>
                  <a:txBody>
                    <a:bodyPr/>
                    <a:lstStyle/>
                    <a:p>
                      <a:r>
                        <a:rPr lang="en-US" sz="1400" dirty="0"/>
                        <a:t>Pod (group of containers)</a:t>
                      </a:r>
                    </a:p>
                  </a:txBody>
                  <a:tcPr anchor="ctr"/>
                </a:tc>
                <a:tc>
                  <a:txBody>
                    <a:bodyPr/>
                    <a:lstStyle/>
                    <a:p>
                      <a:r>
                        <a:rPr lang="en-US" sz="1400" dirty="0"/>
                        <a:t>Container and job</a:t>
                      </a:r>
                    </a:p>
                  </a:txBody>
                  <a:tcPr anchor="ctr"/>
                </a:tc>
                <a:extLst>
                  <a:ext uri="{0D108BD9-81ED-4DB2-BD59-A6C34878D82A}">
                    <a16:rowId xmlns:a16="http://schemas.microsoft.com/office/drawing/2014/main" val="2111153246"/>
                  </a:ext>
                </a:extLst>
              </a:tr>
              <a:tr h="443643">
                <a:tc>
                  <a:txBody>
                    <a:bodyPr/>
                    <a:lstStyle/>
                    <a:p>
                      <a:pPr algn="ctr"/>
                      <a:r>
                        <a:rPr lang="en-US" sz="1400" b="1" dirty="0"/>
                        <a:t>Operating unit</a:t>
                      </a:r>
                    </a:p>
                  </a:txBody>
                  <a:tcPr anchor="ctr"/>
                </a:tc>
                <a:tc>
                  <a:txBody>
                    <a:bodyPr/>
                    <a:lstStyle/>
                    <a:p>
                      <a:r>
                        <a:rPr lang="en-US" sz="1400" dirty="0"/>
                        <a:t>Task</a:t>
                      </a:r>
                    </a:p>
                  </a:txBody>
                  <a:tcPr anchor="ctr"/>
                </a:tc>
                <a:tc>
                  <a:txBody>
                    <a:bodyPr/>
                    <a:lstStyle/>
                    <a:p>
                      <a:r>
                        <a:rPr lang="en-US" sz="1400" dirty="0"/>
                        <a:t>Service</a:t>
                      </a:r>
                    </a:p>
                  </a:txBody>
                  <a:tcPr anchor="ctr"/>
                </a:tc>
                <a:tc>
                  <a:txBody>
                    <a:bodyPr/>
                    <a:lstStyle/>
                    <a:p>
                      <a:r>
                        <a:rPr lang="en-US" sz="1400" dirty="0"/>
                        <a:t>Task</a:t>
                      </a:r>
                    </a:p>
                  </a:txBody>
                  <a:tcPr anchor="ctr"/>
                </a:tc>
                <a:extLst>
                  <a:ext uri="{0D108BD9-81ED-4DB2-BD59-A6C34878D82A}">
                    <a16:rowId xmlns:a16="http://schemas.microsoft.com/office/drawing/2014/main" val="4013556393"/>
                  </a:ext>
                </a:extLst>
              </a:tr>
              <a:tr h="619885">
                <a:tc>
                  <a:txBody>
                    <a:bodyPr/>
                    <a:lstStyle/>
                    <a:p>
                      <a:pPr algn="ctr"/>
                      <a:r>
                        <a:rPr lang="en-US" sz="1400" b="1" dirty="0"/>
                        <a:t>User representative</a:t>
                      </a:r>
                    </a:p>
                  </a:txBody>
                  <a:tcPr anchor="ctr"/>
                </a:tc>
                <a:tc>
                  <a:txBody>
                    <a:bodyPr/>
                    <a:lstStyle/>
                    <a:p>
                      <a:r>
                        <a:rPr lang="en-US" sz="1400" dirty="0"/>
                        <a:t>Google</a:t>
                      </a:r>
                    </a:p>
                  </a:txBody>
                  <a:tcPr anchor="ctr"/>
                </a:tc>
                <a:tc>
                  <a:txBody>
                    <a:bodyPr/>
                    <a:lstStyle/>
                    <a:p>
                      <a:r>
                        <a:rPr lang="en-US" sz="1400" dirty="0"/>
                        <a:t>Google, Amazon, Microsoft, …</a:t>
                      </a:r>
                    </a:p>
                  </a:txBody>
                  <a:tcPr anchor="ctr"/>
                </a:tc>
                <a:tc>
                  <a:txBody>
                    <a:bodyPr/>
                    <a:lstStyle/>
                    <a:p>
                      <a:r>
                        <a:rPr lang="en-US" sz="1400" dirty="0"/>
                        <a:t>Twitter, Apple, …</a:t>
                      </a:r>
                    </a:p>
                  </a:txBody>
                  <a:tcPr anchor="ctr"/>
                </a:tc>
                <a:extLst>
                  <a:ext uri="{0D108BD9-81ED-4DB2-BD59-A6C34878D82A}">
                    <a16:rowId xmlns:a16="http://schemas.microsoft.com/office/drawing/2014/main" val="894819431"/>
                  </a:ext>
                </a:extLst>
              </a:tr>
            </a:tbl>
          </a:graphicData>
        </a:graphic>
      </p:graphicFrame>
    </p:spTree>
    <p:extLst>
      <p:ext uri="{BB962C8B-B14F-4D97-AF65-F5344CB8AC3E}">
        <p14:creationId xmlns:p14="http://schemas.microsoft.com/office/powerpoint/2010/main" val="657397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85253-39F5-CF44-ABEA-CA592787AFF0}"/>
              </a:ext>
            </a:extLst>
          </p:cNvPr>
          <p:cNvSpPr>
            <a:spLocks noGrp="1"/>
          </p:cNvSpPr>
          <p:nvPr>
            <p:ph type="title"/>
          </p:nvPr>
        </p:nvSpPr>
        <p:spPr/>
        <p:txBody>
          <a:bodyPr/>
          <a:lstStyle/>
          <a:p>
            <a:r>
              <a:rPr lang="en-US" dirty="0"/>
              <a:t>Scale of the Cloud</a:t>
            </a:r>
          </a:p>
        </p:txBody>
      </p:sp>
      <p:sp>
        <p:nvSpPr>
          <p:cNvPr id="3" name="Date Placeholder 2">
            <a:extLst>
              <a:ext uri="{FF2B5EF4-FFF2-40B4-BE49-F238E27FC236}">
                <a16:creationId xmlns:a16="http://schemas.microsoft.com/office/drawing/2014/main" id="{3DC81350-7E41-D543-8F20-4380B313909E}"/>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DBB1574-7E18-354B-B5BF-3FF269528DED}"/>
              </a:ext>
            </a:extLst>
          </p:cNvPr>
          <p:cNvSpPr>
            <a:spLocks noGrp="1"/>
          </p:cNvSpPr>
          <p:nvPr>
            <p:ph type="sldNum" sz="quarter" idx="12"/>
          </p:nvPr>
        </p:nvSpPr>
        <p:spPr/>
        <p:txBody>
          <a:bodyPr/>
          <a:lstStyle/>
          <a:p>
            <a:r>
              <a:rPr lang="en-US"/>
              <a:t>CS 7172</a:t>
            </a:r>
            <a:endParaRPr lang="en-US" dirty="0"/>
          </a:p>
        </p:txBody>
      </p:sp>
      <p:pic>
        <p:nvPicPr>
          <p:cNvPr id="7" name="Picture 6">
            <a:extLst>
              <a:ext uri="{FF2B5EF4-FFF2-40B4-BE49-F238E27FC236}">
                <a16:creationId xmlns:a16="http://schemas.microsoft.com/office/drawing/2014/main" id="{7F85F9C9-5801-714A-9E22-B804AA6DD14B}"/>
              </a:ext>
            </a:extLst>
          </p:cNvPr>
          <p:cNvPicPr>
            <a:picLocks noChangeAspect="1"/>
          </p:cNvPicPr>
          <p:nvPr/>
        </p:nvPicPr>
        <p:blipFill>
          <a:blip r:embed="rId2"/>
          <a:stretch>
            <a:fillRect/>
          </a:stretch>
        </p:blipFill>
        <p:spPr>
          <a:xfrm>
            <a:off x="152400" y="2133600"/>
            <a:ext cx="4268751" cy="3276600"/>
          </a:xfrm>
          <a:prstGeom prst="rect">
            <a:avLst/>
          </a:prstGeom>
        </p:spPr>
      </p:pic>
      <p:pic>
        <p:nvPicPr>
          <p:cNvPr id="10" name="Picture 9">
            <a:extLst>
              <a:ext uri="{FF2B5EF4-FFF2-40B4-BE49-F238E27FC236}">
                <a16:creationId xmlns:a16="http://schemas.microsoft.com/office/drawing/2014/main" id="{E8FB0789-D1AE-C246-AE41-2AE8EFE7E577}"/>
              </a:ext>
            </a:extLst>
          </p:cNvPr>
          <p:cNvPicPr>
            <a:picLocks noChangeAspect="1"/>
          </p:cNvPicPr>
          <p:nvPr/>
        </p:nvPicPr>
        <p:blipFill>
          <a:blip r:embed="rId3"/>
          <a:stretch>
            <a:fillRect/>
          </a:stretch>
        </p:blipFill>
        <p:spPr>
          <a:xfrm>
            <a:off x="4953000" y="2590800"/>
            <a:ext cx="3810000" cy="2451100"/>
          </a:xfrm>
          <a:prstGeom prst="rect">
            <a:avLst/>
          </a:prstGeom>
        </p:spPr>
      </p:pic>
      <p:sp>
        <p:nvSpPr>
          <p:cNvPr id="11" name="TextBox 10">
            <a:extLst>
              <a:ext uri="{FF2B5EF4-FFF2-40B4-BE49-F238E27FC236}">
                <a16:creationId xmlns:a16="http://schemas.microsoft.com/office/drawing/2014/main" id="{D5A5AC98-7431-AC4C-A03E-B79FA48A0489}"/>
              </a:ext>
            </a:extLst>
          </p:cNvPr>
          <p:cNvSpPr txBox="1"/>
          <p:nvPr/>
        </p:nvSpPr>
        <p:spPr>
          <a:xfrm>
            <a:off x="5287137" y="5638800"/>
            <a:ext cx="3525773" cy="369332"/>
          </a:xfrm>
          <a:prstGeom prst="rect">
            <a:avLst/>
          </a:prstGeom>
          <a:noFill/>
        </p:spPr>
        <p:txBody>
          <a:bodyPr wrap="none" rtlCol="0">
            <a:spAutoFit/>
          </a:bodyPr>
          <a:lstStyle/>
          <a:p>
            <a:r>
              <a:rPr lang="en-US" dirty="0"/>
              <a:t>How to manage millions of servers?</a:t>
            </a:r>
          </a:p>
        </p:txBody>
      </p:sp>
    </p:spTree>
    <p:extLst>
      <p:ext uri="{BB962C8B-B14F-4D97-AF65-F5344CB8AC3E}">
        <p14:creationId xmlns:p14="http://schemas.microsoft.com/office/powerpoint/2010/main" val="19508772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01EF7-3AB3-A744-81EE-800EEF642C4E}"/>
              </a:ext>
            </a:extLst>
          </p:cNvPr>
          <p:cNvSpPr>
            <a:spLocks noGrp="1"/>
          </p:cNvSpPr>
          <p:nvPr>
            <p:ph type="title"/>
          </p:nvPr>
        </p:nvSpPr>
        <p:spPr/>
        <p:txBody>
          <a:bodyPr>
            <a:normAutofit/>
          </a:bodyPr>
          <a:lstStyle/>
          <a:p>
            <a:r>
              <a:rPr lang="en-US" dirty="0"/>
              <a:t>How to manage millions of servers?</a:t>
            </a:r>
          </a:p>
        </p:txBody>
      </p:sp>
      <p:sp>
        <p:nvSpPr>
          <p:cNvPr id="3" name="Date Placeholder 2">
            <a:extLst>
              <a:ext uri="{FF2B5EF4-FFF2-40B4-BE49-F238E27FC236}">
                <a16:creationId xmlns:a16="http://schemas.microsoft.com/office/drawing/2014/main" id="{7A59D5CE-527F-5A44-BEF7-DF95B12AE84A}"/>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9C25C471-19E9-0049-9537-6301ECE0EE05}"/>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82790939-6763-5042-B8DB-2E8B0FEACEAC}"/>
              </a:ext>
            </a:extLst>
          </p:cNvPr>
          <p:cNvSpPr>
            <a:spLocks noGrp="1"/>
          </p:cNvSpPr>
          <p:nvPr>
            <p:ph sz="quarter" idx="1"/>
          </p:nvPr>
        </p:nvSpPr>
        <p:spPr>
          <a:xfrm>
            <a:off x="457200" y="1219200"/>
            <a:ext cx="8229600" cy="2743200"/>
          </a:xfrm>
        </p:spPr>
        <p:txBody>
          <a:bodyPr>
            <a:normAutofit fontScale="70000" lnSpcReduction="20000"/>
          </a:bodyPr>
          <a:lstStyle/>
          <a:p>
            <a:r>
              <a:rPr lang="en-US" dirty="0"/>
              <a:t>In many scenarios, our requests are aggregated on one server, and this server coordinates the relationship between our requests and other servers. </a:t>
            </a:r>
          </a:p>
          <a:p>
            <a:endParaRPr lang="en-US" dirty="0"/>
          </a:p>
          <a:p>
            <a:r>
              <a:rPr lang="en-US" dirty="0"/>
              <a:t>The way that one server manages other servers in a unified manner is a </a:t>
            </a:r>
            <a:r>
              <a:rPr lang="en-US" b="1" i="1" dirty="0">
                <a:solidFill>
                  <a:schemeClr val="accent2"/>
                </a:solidFill>
              </a:rPr>
              <a:t>centralized</a:t>
            </a:r>
            <a:r>
              <a:rPr lang="en-US" dirty="0"/>
              <a:t> structure in a distributed architecture</a:t>
            </a:r>
          </a:p>
        </p:txBody>
      </p:sp>
      <p:pic>
        <p:nvPicPr>
          <p:cNvPr id="7" name="Picture 6">
            <a:extLst>
              <a:ext uri="{FF2B5EF4-FFF2-40B4-BE49-F238E27FC236}">
                <a16:creationId xmlns:a16="http://schemas.microsoft.com/office/drawing/2014/main" id="{2989B5BA-A238-DB4F-95A5-8B574BD091E0}"/>
              </a:ext>
            </a:extLst>
          </p:cNvPr>
          <p:cNvPicPr>
            <a:picLocks noChangeAspect="1"/>
          </p:cNvPicPr>
          <p:nvPr/>
        </p:nvPicPr>
        <p:blipFill>
          <a:blip r:embed="rId2"/>
          <a:stretch>
            <a:fillRect/>
          </a:stretch>
        </p:blipFill>
        <p:spPr>
          <a:xfrm>
            <a:off x="2819400" y="3810000"/>
            <a:ext cx="2933700" cy="2374900"/>
          </a:xfrm>
          <a:prstGeom prst="rect">
            <a:avLst/>
          </a:prstGeom>
        </p:spPr>
      </p:pic>
    </p:spTree>
    <p:extLst>
      <p:ext uri="{BB962C8B-B14F-4D97-AF65-F5344CB8AC3E}">
        <p14:creationId xmlns:p14="http://schemas.microsoft.com/office/powerpoint/2010/main" val="4271001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885CE-4E74-5C44-8C5A-CA55B31C2923}"/>
              </a:ext>
            </a:extLst>
          </p:cNvPr>
          <p:cNvSpPr>
            <a:spLocks noGrp="1"/>
          </p:cNvSpPr>
          <p:nvPr>
            <p:ph type="title"/>
          </p:nvPr>
        </p:nvSpPr>
        <p:spPr/>
        <p:txBody>
          <a:bodyPr/>
          <a:lstStyle/>
          <a:p>
            <a:r>
              <a:rPr lang="en-US" dirty="0"/>
              <a:t>What is Centralized Structure?</a:t>
            </a:r>
          </a:p>
        </p:txBody>
      </p:sp>
      <p:sp>
        <p:nvSpPr>
          <p:cNvPr id="3" name="Date Placeholder 2">
            <a:extLst>
              <a:ext uri="{FF2B5EF4-FFF2-40B4-BE49-F238E27FC236}">
                <a16:creationId xmlns:a16="http://schemas.microsoft.com/office/drawing/2014/main" id="{37A6A5BB-98CF-7B46-8F77-2E3748B3B3D4}"/>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BD277899-3B9D-EB45-A8F4-8CD0E05DAFAE}"/>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59231DE9-B0FC-324B-A131-FEE4371AE179}"/>
              </a:ext>
            </a:extLst>
          </p:cNvPr>
          <p:cNvSpPr>
            <a:spLocks noGrp="1"/>
          </p:cNvSpPr>
          <p:nvPr>
            <p:ph sz="quarter" idx="1"/>
          </p:nvPr>
        </p:nvSpPr>
        <p:spPr>
          <a:xfrm>
            <a:off x="457200" y="1219200"/>
            <a:ext cx="5486400" cy="5137150"/>
          </a:xfrm>
        </p:spPr>
        <p:txBody>
          <a:bodyPr>
            <a:normAutofit lnSpcReduction="10000"/>
          </a:bodyPr>
          <a:lstStyle/>
          <a:p>
            <a:r>
              <a:rPr lang="en-US" sz="1800" dirty="0"/>
              <a:t>The central server is composed of one or more servers. </a:t>
            </a:r>
          </a:p>
          <a:p>
            <a:endParaRPr lang="en-US" sz="1800" dirty="0"/>
          </a:p>
          <a:p>
            <a:r>
              <a:rPr lang="en-US" sz="1800" dirty="0"/>
              <a:t>All data in the system are stored in the central server, and all business in the system is processed by the central server first. The central server performs resource and task scheduling.</a:t>
            </a:r>
          </a:p>
          <a:p>
            <a:endParaRPr lang="en-US" sz="1800" dirty="0"/>
          </a:p>
          <a:p>
            <a:r>
              <a:rPr lang="en-US" sz="1800" dirty="0"/>
              <a:t>Multiple node servers are connected to the central server and report their information to the central server. The central server sends tasks to the node server based on the information; the node server executes the tasks and sends the results &amp; feedback to the central server.</a:t>
            </a:r>
          </a:p>
        </p:txBody>
      </p:sp>
      <p:pic>
        <p:nvPicPr>
          <p:cNvPr id="6" name="Picture 5">
            <a:extLst>
              <a:ext uri="{FF2B5EF4-FFF2-40B4-BE49-F238E27FC236}">
                <a16:creationId xmlns:a16="http://schemas.microsoft.com/office/drawing/2014/main" id="{DA44FE36-CC6E-1547-99E1-FF0F6382188E}"/>
              </a:ext>
            </a:extLst>
          </p:cNvPr>
          <p:cNvPicPr>
            <a:picLocks noChangeAspect="1"/>
          </p:cNvPicPr>
          <p:nvPr/>
        </p:nvPicPr>
        <p:blipFill>
          <a:blip r:embed="rId2"/>
          <a:stretch>
            <a:fillRect/>
          </a:stretch>
        </p:blipFill>
        <p:spPr>
          <a:xfrm>
            <a:off x="6172200" y="3211837"/>
            <a:ext cx="2752388" cy="1530350"/>
          </a:xfrm>
          <a:prstGeom prst="rect">
            <a:avLst/>
          </a:prstGeom>
        </p:spPr>
      </p:pic>
      <p:sp>
        <p:nvSpPr>
          <p:cNvPr id="7" name="TextBox 6">
            <a:extLst>
              <a:ext uri="{FF2B5EF4-FFF2-40B4-BE49-F238E27FC236}">
                <a16:creationId xmlns:a16="http://schemas.microsoft.com/office/drawing/2014/main" id="{A3BCF49A-1449-F64A-961A-061C8DA14C29}"/>
              </a:ext>
            </a:extLst>
          </p:cNvPr>
          <p:cNvSpPr txBox="1"/>
          <p:nvPr/>
        </p:nvSpPr>
        <p:spPr>
          <a:xfrm>
            <a:off x="6858000" y="2791243"/>
            <a:ext cx="1549848" cy="369332"/>
          </a:xfrm>
          <a:prstGeom prst="rect">
            <a:avLst/>
          </a:prstGeom>
          <a:noFill/>
        </p:spPr>
        <p:txBody>
          <a:bodyPr wrap="none" rtlCol="0">
            <a:spAutoFit/>
          </a:bodyPr>
          <a:lstStyle/>
          <a:p>
            <a:r>
              <a:rPr lang="en-US" dirty="0"/>
              <a:t>Central server</a:t>
            </a:r>
          </a:p>
        </p:txBody>
      </p:sp>
      <p:sp>
        <p:nvSpPr>
          <p:cNvPr id="8" name="TextBox 7">
            <a:extLst>
              <a:ext uri="{FF2B5EF4-FFF2-40B4-BE49-F238E27FC236}">
                <a16:creationId xmlns:a16="http://schemas.microsoft.com/office/drawing/2014/main" id="{8E89091F-ED9F-204C-A073-FA3C521576E5}"/>
              </a:ext>
            </a:extLst>
          </p:cNvPr>
          <p:cNvSpPr txBox="1"/>
          <p:nvPr/>
        </p:nvSpPr>
        <p:spPr>
          <a:xfrm>
            <a:off x="6752256" y="4793449"/>
            <a:ext cx="1416478" cy="369332"/>
          </a:xfrm>
          <a:prstGeom prst="rect">
            <a:avLst/>
          </a:prstGeom>
          <a:noFill/>
        </p:spPr>
        <p:txBody>
          <a:bodyPr wrap="none" rtlCol="0">
            <a:spAutoFit/>
          </a:bodyPr>
          <a:lstStyle/>
          <a:p>
            <a:r>
              <a:rPr lang="en-US" dirty="0"/>
              <a:t>Node servers</a:t>
            </a:r>
          </a:p>
        </p:txBody>
      </p:sp>
    </p:spTree>
    <p:extLst>
      <p:ext uri="{BB962C8B-B14F-4D97-AF65-F5344CB8AC3E}">
        <p14:creationId xmlns:p14="http://schemas.microsoft.com/office/powerpoint/2010/main" val="136742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ED38F-5162-6346-AB13-45591987F743}"/>
              </a:ext>
            </a:extLst>
          </p:cNvPr>
          <p:cNvSpPr>
            <a:spLocks noGrp="1"/>
          </p:cNvSpPr>
          <p:nvPr>
            <p:ph type="title"/>
          </p:nvPr>
        </p:nvSpPr>
        <p:spPr/>
        <p:txBody>
          <a:bodyPr/>
          <a:lstStyle/>
          <a:p>
            <a:r>
              <a:rPr lang="en-US" dirty="0"/>
              <a:t>What is Centralized Structure?</a:t>
            </a:r>
          </a:p>
        </p:txBody>
      </p:sp>
      <p:sp>
        <p:nvSpPr>
          <p:cNvPr id="3" name="Date Placeholder 2">
            <a:extLst>
              <a:ext uri="{FF2B5EF4-FFF2-40B4-BE49-F238E27FC236}">
                <a16:creationId xmlns:a16="http://schemas.microsoft.com/office/drawing/2014/main" id="{3F189790-9ED9-294B-9818-9282475B61D3}"/>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0E45C52-D5C8-DF47-A455-E7D923478716}"/>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8EBD64AA-7A68-9740-85D6-A6070B7D437F}"/>
              </a:ext>
            </a:extLst>
          </p:cNvPr>
          <p:cNvSpPr>
            <a:spLocks noGrp="1"/>
          </p:cNvSpPr>
          <p:nvPr>
            <p:ph sz="quarter" idx="1"/>
          </p:nvPr>
        </p:nvSpPr>
        <p:spPr>
          <a:xfrm>
            <a:off x="457200" y="1219200"/>
            <a:ext cx="4495800" cy="4937760"/>
          </a:xfrm>
        </p:spPr>
        <p:txBody>
          <a:bodyPr/>
          <a:lstStyle/>
          <a:p>
            <a:r>
              <a:rPr lang="en-US" dirty="0"/>
              <a:t>Advantages:</a:t>
            </a:r>
          </a:p>
          <a:p>
            <a:pPr lvl="1"/>
            <a:r>
              <a:rPr lang="en-US" dirty="0"/>
              <a:t>Simple structure</a:t>
            </a:r>
          </a:p>
          <a:p>
            <a:pPr lvl="1"/>
            <a:r>
              <a:rPr lang="en-US" dirty="0"/>
              <a:t>Centralized manage and scheduling, the node servers do not need to communicate with each other and only need to communicate with the central node</a:t>
            </a:r>
          </a:p>
          <a:p>
            <a:pPr lvl="1"/>
            <a:endParaRPr lang="en-US" dirty="0"/>
          </a:p>
        </p:txBody>
      </p:sp>
      <p:pic>
        <p:nvPicPr>
          <p:cNvPr id="6" name="Picture 5">
            <a:extLst>
              <a:ext uri="{FF2B5EF4-FFF2-40B4-BE49-F238E27FC236}">
                <a16:creationId xmlns:a16="http://schemas.microsoft.com/office/drawing/2014/main" id="{1CB32DAF-6281-4A42-909F-D5AC30547D78}"/>
              </a:ext>
            </a:extLst>
          </p:cNvPr>
          <p:cNvPicPr>
            <a:picLocks noChangeAspect="1"/>
          </p:cNvPicPr>
          <p:nvPr/>
        </p:nvPicPr>
        <p:blipFill>
          <a:blip r:embed="rId2"/>
          <a:stretch>
            <a:fillRect/>
          </a:stretch>
        </p:blipFill>
        <p:spPr>
          <a:xfrm>
            <a:off x="6172200" y="3211837"/>
            <a:ext cx="2752388" cy="1530350"/>
          </a:xfrm>
          <a:prstGeom prst="rect">
            <a:avLst/>
          </a:prstGeom>
        </p:spPr>
      </p:pic>
      <p:sp>
        <p:nvSpPr>
          <p:cNvPr id="7" name="TextBox 6">
            <a:extLst>
              <a:ext uri="{FF2B5EF4-FFF2-40B4-BE49-F238E27FC236}">
                <a16:creationId xmlns:a16="http://schemas.microsoft.com/office/drawing/2014/main" id="{6930A0F0-78A2-E44F-B0DA-1E53370C145F}"/>
              </a:ext>
            </a:extLst>
          </p:cNvPr>
          <p:cNvSpPr txBox="1"/>
          <p:nvPr/>
        </p:nvSpPr>
        <p:spPr>
          <a:xfrm>
            <a:off x="6858000" y="2791243"/>
            <a:ext cx="1549848" cy="369332"/>
          </a:xfrm>
          <a:prstGeom prst="rect">
            <a:avLst/>
          </a:prstGeom>
          <a:noFill/>
        </p:spPr>
        <p:txBody>
          <a:bodyPr wrap="none" rtlCol="0">
            <a:spAutoFit/>
          </a:bodyPr>
          <a:lstStyle/>
          <a:p>
            <a:r>
              <a:rPr lang="en-US" dirty="0"/>
              <a:t>Central server</a:t>
            </a:r>
          </a:p>
        </p:txBody>
      </p:sp>
      <p:sp>
        <p:nvSpPr>
          <p:cNvPr id="8" name="TextBox 7">
            <a:extLst>
              <a:ext uri="{FF2B5EF4-FFF2-40B4-BE49-F238E27FC236}">
                <a16:creationId xmlns:a16="http://schemas.microsoft.com/office/drawing/2014/main" id="{F1914AD9-801F-7E43-AF38-DBACD9C38FC8}"/>
              </a:ext>
            </a:extLst>
          </p:cNvPr>
          <p:cNvSpPr txBox="1"/>
          <p:nvPr/>
        </p:nvSpPr>
        <p:spPr>
          <a:xfrm>
            <a:off x="6752256" y="4793449"/>
            <a:ext cx="1416478" cy="369332"/>
          </a:xfrm>
          <a:prstGeom prst="rect">
            <a:avLst/>
          </a:prstGeom>
          <a:noFill/>
        </p:spPr>
        <p:txBody>
          <a:bodyPr wrap="none" rtlCol="0">
            <a:spAutoFit/>
          </a:bodyPr>
          <a:lstStyle/>
          <a:p>
            <a:r>
              <a:rPr lang="en-US" dirty="0"/>
              <a:t>Node servers</a:t>
            </a:r>
          </a:p>
        </p:txBody>
      </p:sp>
    </p:spTree>
    <p:extLst>
      <p:ext uri="{BB962C8B-B14F-4D97-AF65-F5344CB8AC3E}">
        <p14:creationId xmlns:p14="http://schemas.microsoft.com/office/powerpoint/2010/main" val="30512984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1 of Centralized Structure:</a:t>
            </a:r>
            <a:br>
              <a:rPr lang="en-US" dirty="0"/>
            </a:br>
            <a:r>
              <a:rPr lang="en-US" dirty="0"/>
              <a:t>Google Borg</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4572000" cy="5137150"/>
          </a:xfrm>
        </p:spPr>
        <p:txBody>
          <a:bodyPr>
            <a:normAutofit fontScale="70000" lnSpcReduction="20000"/>
          </a:bodyPr>
          <a:lstStyle/>
          <a:p>
            <a:r>
              <a:rPr lang="en-US" dirty="0"/>
              <a:t>Borg is a cluster management system used internally by Google. It adopts a typical centralized structure and is responsible for submitting, scheduling, starting, restarting, and managing all applications running in Google.</a:t>
            </a:r>
          </a:p>
          <a:p>
            <a:endParaRPr lang="en-US" dirty="0"/>
          </a:p>
          <a:p>
            <a:r>
              <a:rPr lang="en-US" dirty="0"/>
              <a:t>In Borg, a cluster is called a cell, and each cell has a central server called </a:t>
            </a:r>
            <a:r>
              <a:rPr lang="en-US" i="1" dirty="0" err="1"/>
              <a:t>BorgMaster</a:t>
            </a:r>
            <a:r>
              <a:rPr lang="en-US" dirty="0"/>
              <a:t>; other servers are node servers or slave servers called </a:t>
            </a:r>
            <a:r>
              <a:rPr lang="en-US" i="1" dirty="0" err="1"/>
              <a:t>Borglet</a:t>
            </a:r>
            <a:endParaRPr lang="en-US" i="1" dirty="0"/>
          </a:p>
        </p:txBody>
      </p:sp>
      <p:pic>
        <p:nvPicPr>
          <p:cNvPr id="6" name="Picture 5">
            <a:extLst>
              <a:ext uri="{FF2B5EF4-FFF2-40B4-BE49-F238E27FC236}">
                <a16:creationId xmlns:a16="http://schemas.microsoft.com/office/drawing/2014/main" id="{1DFA3B65-3EE3-7944-BEAD-142AD3E08B7B}"/>
              </a:ext>
            </a:extLst>
          </p:cNvPr>
          <p:cNvPicPr>
            <a:picLocks noChangeAspect="1"/>
          </p:cNvPicPr>
          <p:nvPr/>
        </p:nvPicPr>
        <p:blipFill>
          <a:blip r:embed="rId2"/>
          <a:stretch>
            <a:fillRect/>
          </a:stretch>
        </p:blipFill>
        <p:spPr>
          <a:xfrm>
            <a:off x="5328458" y="1981200"/>
            <a:ext cx="3810000" cy="3512523"/>
          </a:xfrm>
          <a:prstGeom prst="rect">
            <a:avLst/>
          </a:prstGeom>
        </p:spPr>
      </p:pic>
    </p:spTree>
    <p:extLst>
      <p:ext uri="{BB962C8B-B14F-4D97-AF65-F5344CB8AC3E}">
        <p14:creationId xmlns:p14="http://schemas.microsoft.com/office/powerpoint/2010/main" val="1684319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A8CA-DFA9-C84C-B583-507A7C55D117}"/>
              </a:ext>
            </a:extLst>
          </p:cNvPr>
          <p:cNvSpPr>
            <a:spLocks noGrp="1"/>
          </p:cNvSpPr>
          <p:nvPr>
            <p:ph type="title"/>
          </p:nvPr>
        </p:nvSpPr>
        <p:spPr/>
        <p:txBody>
          <a:bodyPr>
            <a:normAutofit fontScale="90000"/>
          </a:bodyPr>
          <a:lstStyle/>
          <a:p>
            <a:r>
              <a:rPr lang="en-US" dirty="0"/>
              <a:t>Example 1 of Centralized Structure:</a:t>
            </a:r>
            <a:br>
              <a:rPr lang="en-US" dirty="0"/>
            </a:br>
            <a:r>
              <a:rPr lang="en-US" dirty="0"/>
              <a:t>Google Borg</a:t>
            </a:r>
          </a:p>
        </p:txBody>
      </p:sp>
      <p:sp>
        <p:nvSpPr>
          <p:cNvPr id="3" name="Date Placeholder 2">
            <a:extLst>
              <a:ext uri="{FF2B5EF4-FFF2-40B4-BE49-F238E27FC236}">
                <a16:creationId xmlns:a16="http://schemas.microsoft.com/office/drawing/2014/main" id="{EA01E1D6-23E2-0B47-9C2A-9E7AF28120A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BF8CED-6508-E743-9467-0F41A4FDE557}"/>
              </a:ext>
            </a:extLst>
          </p:cNvPr>
          <p:cNvSpPr>
            <a:spLocks noGrp="1"/>
          </p:cNvSpPr>
          <p:nvPr>
            <p:ph type="sldNum" sz="quarter" idx="12"/>
          </p:nvPr>
        </p:nvSpPr>
        <p:spPr/>
        <p:txBody>
          <a:bodyPr/>
          <a:lstStyle/>
          <a:p>
            <a:r>
              <a:rPr lang="en-US"/>
              <a:t>CS 7172</a:t>
            </a:r>
            <a:endParaRPr lang="en-US" dirty="0"/>
          </a:p>
        </p:txBody>
      </p:sp>
      <p:sp>
        <p:nvSpPr>
          <p:cNvPr id="5" name="Content Placeholder 4">
            <a:extLst>
              <a:ext uri="{FF2B5EF4-FFF2-40B4-BE49-F238E27FC236}">
                <a16:creationId xmlns:a16="http://schemas.microsoft.com/office/drawing/2014/main" id="{1CE60A25-1E07-0748-9E0F-9CEA05A50D15}"/>
              </a:ext>
            </a:extLst>
          </p:cNvPr>
          <p:cNvSpPr>
            <a:spLocks noGrp="1"/>
          </p:cNvSpPr>
          <p:nvPr>
            <p:ph sz="quarter" idx="1"/>
          </p:nvPr>
        </p:nvSpPr>
        <p:spPr>
          <a:xfrm>
            <a:off x="457200" y="1219200"/>
            <a:ext cx="4572000" cy="4495800"/>
          </a:xfrm>
        </p:spPr>
        <p:txBody>
          <a:bodyPr>
            <a:normAutofit fontScale="85000" lnSpcReduction="10000"/>
          </a:bodyPr>
          <a:lstStyle/>
          <a:p>
            <a:r>
              <a:rPr lang="en-US" dirty="0" err="1"/>
              <a:t>BorgMaster</a:t>
            </a:r>
            <a:r>
              <a:rPr lang="en-US" dirty="0"/>
              <a:t> contains two processes:</a:t>
            </a:r>
          </a:p>
          <a:p>
            <a:pPr lvl="1"/>
            <a:r>
              <a:rPr lang="en-US" dirty="0" err="1"/>
              <a:t>Borgmaster</a:t>
            </a:r>
            <a:r>
              <a:rPr lang="en-US" dirty="0"/>
              <a:t> main process:</a:t>
            </a:r>
          </a:p>
          <a:p>
            <a:pPr lvl="2"/>
            <a:r>
              <a:rPr lang="en-US" dirty="0"/>
              <a:t>Handle RPCs from clients, e.g., query, update, etc.</a:t>
            </a:r>
          </a:p>
          <a:p>
            <a:pPr lvl="2"/>
            <a:r>
              <a:rPr lang="en-US" dirty="0"/>
              <a:t>Manage all entity states and communicate with </a:t>
            </a:r>
            <a:r>
              <a:rPr lang="en-US" dirty="0" err="1"/>
              <a:t>Borglet</a:t>
            </a:r>
            <a:endParaRPr lang="en-US" dirty="0"/>
          </a:p>
          <a:p>
            <a:pPr lvl="1"/>
            <a:endParaRPr lang="en-US" dirty="0"/>
          </a:p>
          <a:p>
            <a:pPr lvl="1"/>
            <a:r>
              <a:rPr lang="en-US" dirty="0"/>
              <a:t>Scheduler process:</a:t>
            </a:r>
          </a:p>
          <a:p>
            <a:pPr lvl="2"/>
            <a:r>
              <a:rPr lang="en-US" dirty="0"/>
              <a:t>Responsible for scheduling, e.g., find a node server for one task execution</a:t>
            </a:r>
          </a:p>
          <a:p>
            <a:endParaRPr lang="en-US" i="1" dirty="0"/>
          </a:p>
        </p:txBody>
      </p:sp>
      <p:pic>
        <p:nvPicPr>
          <p:cNvPr id="6" name="Picture 5">
            <a:extLst>
              <a:ext uri="{FF2B5EF4-FFF2-40B4-BE49-F238E27FC236}">
                <a16:creationId xmlns:a16="http://schemas.microsoft.com/office/drawing/2014/main" id="{1DFA3B65-3EE3-7944-BEAD-142AD3E08B7B}"/>
              </a:ext>
            </a:extLst>
          </p:cNvPr>
          <p:cNvPicPr>
            <a:picLocks noChangeAspect="1"/>
          </p:cNvPicPr>
          <p:nvPr/>
        </p:nvPicPr>
        <p:blipFill>
          <a:blip r:embed="rId2"/>
          <a:stretch>
            <a:fillRect/>
          </a:stretch>
        </p:blipFill>
        <p:spPr>
          <a:xfrm>
            <a:off x="5328458" y="1981200"/>
            <a:ext cx="3810000" cy="3512523"/>
          </a:xfrm>
          <a:prstGeom prst="rect">
            <a:avLst/>
          </a:prstGeom>
        </p:spPr>
      </p:pic>
      <p:sp>
        <p:nvSpPr>
          <p:cNvPr id="7" name="Oval 6">
            <a:extLst>
              <a:ext uri="{FF2B5EF4-FFF2-40B4-BE49-F238E27FC236}">
                <a16:creationId xmlns:a16="http://schemas.microsoft.com/office/drawing/2014/main" id="{E4438D00-DE14-2C4A-A0AE-CBD3D5EB0CCC}"/>
              </a:ext>
            </a:extLst>
          </p:cNvPr>
          <p:cNvSpPr/>
          <p:nvPr/>
        </p:nvSpPr>
        <p:spPr>
          <a:xfrm>
            <a:off x="5562600" y="2895600"/>
            <a:ext cx="2743200" cy="1219200"/>
          </a:xfrm>
          <a:prstGeom prst="ellipse">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72673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37794</TotalTime>
  <Words>1877</Words>
  <Application>Microsoft Macintosh PowerPoint</Application>
  <PresentationFormat>On-screen Show (4:3)</PresentationFormat>
  <Paragraphs>250</Paragraphs>
  <Slides>31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Courier New</vt:lpstr>
      <vt:lpstr>Wingdings</vt:lpstr>
      <vt:lpstr>Wingdings 3</vt:lpstr>
      <vt:lpstr>Origin</vt:lpstr>
      <vt:lpstr>CS 7172 Parallel and Distributed Computation  Centralized Structure</vt:lpstr>
      <vt:lpstr>Outline</vt:lpstr>
      <vt:lpstr>Cloud</vt:lpstr>
      <vt:lpstr>Scale of the Cloud</vt:lpstr>
      <vt:lpstr>How to manage millions of servers?</vt:lpstr>
      <vt:lpstr>What is Centralized Structure?</vt:lpstr>
      <vt:lpstr>What is Centralized Structure?</vt:lpstr>
      <vt:lpstr>Example 1 of Centralized Structure: Google Borg</vt:lpstr>
      <vt:lpstr>Example 1 of Centralized Structure: Google Borg</vt:lpstr>
      <vt:lpstr>Example 1 of Centralized Structure: Google Borg</vt:lpstr>
      <vt:lpstr>Example 1 of Centralized Structure: Google Borg</vt:lpstr>
      <vt:lpstr>Example 1 of Centralized Structure: Google Borg</vt:lpstr>
      <vt:lpstr>What is Docker container?</vt:lpstr>
      <vt:lpstr>Example 2 of Centralized Structure: Kubernetes</vt:lpstr>
      <vt:lpstr>Example 2 of Centralized Structure: Kubernetes</vt:lpstr>
      <vt:lpstr>Example 2 of Centralized Structure: Kubernetes</vt:lpstr>
      <vt:lpstr>Example 2 of Centralized Structure: Kubernetes</vt:lpstr>
      <vt:lpstr>Example 2 of Centralized Structure: Kubernetes</vt:lpstr>
      <vt:lpstr>Example 2 of Centralized Structure: Kubernetes</vt:lpstr>
      <vt:lpstr>Example 2 of Centralized Structure: Kubernetes</vt:lpstr>
      <vt:lpstr>Example 2 of Centralized Structure: Kubernetes</vt:lpstr>
      <vt:lpstr>Example 2 of Centralized Structure: Kubernetes</vt:lpstr>
      <vt:lpstr>Example 3 of Centralized Structure: Mesos</vt:lpstr>
      <vt:lpstr>Example 3 of Centralized Structure: Mesos</vt:lpstr>
      <vt:lpstr>Example 3 of Centralized Structure: Mesos</vt:lpstr>
      <vt:lpstr>Example 3 of Centralized Structure: Mesos</vt:lpstr>
      <vt:lpstr>Example 3 of Centralized Structure: Mesos</vt:lpstr>
      <vt:lpstr>Example 3 of Centralized Structure: Mesos</vt:lpstr>
      <vt:lpstr>Example 3 of Centralized Structure: Mesos</vt:lpstr>
      <vt:lpstr>Example 3 of Centralized Structure: Mesos</vt:lpstr>
      <vt:lpstr>Comparison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Reference-Driven Performance Anomaly Identification</dc:title>
  <dc:creator/>
  <cp:lastModifiedBy>Kun Suo</cp:lastModifiedBy>
  <cp:revision>1446</cp:revision>
  <dcterms:created xsi:type="dcterms:W3CDTF">2012-08-09T04:56:17Z</dcterms:created>
  <dcterms:modified xsi:type="dcterms:W3CDTF">2020-03-23T00:36:26Z</dcterms:modified>
</cp:coreProperties>
</file>

<file path=docProps/thumbnail.jpeg>
</file>